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92" r:id="rId22"/>
    <p:sldId id="283" r:id="rId23"/>
    <p:sldId id="287" r:id="rId24"/>
    <p:sldId id="289" r:id="rId25"/>
    <p:sldId id="281" r:id="rId26"/>
    <p:sldId id="276" r:id="rId27"/>
    <p:sldId id="277" r:id="rId28"/>
    <p:sldId id="285" r:id="rId29"/>
    <p:sldId id="286" r:id="rId30"/>
    <p:sldId id="282"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9" d="100"/>
          <a:sy n="79" d="100"/>
        </p:scale>
        <p:origin x="6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83185312"/>
        <c:axId val="285748416"/>
      </c:scatterChart>
      <c:valAx>
        <c:axId val="283185312"/>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85748416"/>
        <c:crosses val="autoZero"/>
        <c:crossBetween val="midCat"/>
      </c:valAx>
      <c:valAx>
        <c:axId val="28574841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8318531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85391272"/>
        <c:axId val="285914392"/>
      </c:scatterChart>
      <c:valAx>
        <c:axId val="285391272"/>
        <c:scaling>
          <c:orientation val="minMax"/>
          <c:max val="950"/>
          <c:min val="450"/>
        </c:scaling>
        <c:delete val="0"/>
        <c:axPos val="b"/>
        <c:numFmt formatCode="General" sourceLinked="1"/>
        <c:majorTickMark val="out"/>
        <c:minorTickMark val="none"/>
        <c:tickLblPos val="nextTo"/>
        <c:crossAx val="285914392"/>
        <c:crosses val="autoZero"/>
        <c:crossBetween val="midCat"/>
      </c:valAx>
      <c:valAx>
        <c:axId val="285914392"/>
        <c:scaling>
          <c:orientation val="minMax"/>
          <c:min val="0"/>
        </c:scaling>
        <c:delete val="0"/>
        <c:axPos val="l"/>
        <c:majorGridlines/>
        <c:numFmt formatCode="General" sourceLinked="1"/>
        <c:majorTickMark val="out"/>
        <c:minorTickMark val="none"/>
        <c:tickLblPos val="nextTo"/>
        <c:crossAx val="28539127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20196128"/>
        <c:axId val="285702328"/>
      </c:scatterChart>
      <c:valAx>
        <c:axId val="320196128"/>
        <c:scaling>
          <c:orientation val="minMax"/>
          <c:max val="950"/>
          <c:min val="450"/>
        </c:scaling>
        <c:delete val="0"/>
        <c:axPos val="b"/>
        <c:numFmt formatCode="General" sourceLinked="1"/>
        <c:majorTickMark val="out"/>
        <c:minorTickMark val="none"/>
        <c:tickLblPos val="nextTo"/>
        <c:crossAx val="285702328"/>
        <c:crosses val="autoZero"/>
        <c:crossBetween val="midCat"/>
      </c:valAx>
      <c:valAx>
        <c:axId val="285702328"/>
        <c:scaling>
          <c:orientation val="minMax"/>
          <c:min val="0"/>
        </c:scaling>
        <c:delete val="0"/>
        <c:axPos val="l"/>
        <c:majorGridlines/>
        <c:numFmt formatCode="General" sourceLinked="1"/>
        <c:majorTickMark val="out"/>
        <c:minorTickMark val="none"/>
        <c:tickLblPos val="nextTo"/>
        <c:crossAx val="32019612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85448512"/>
        <c:axId val="285970112"/>
      </c:scatterChart>
      <c:valAx>
        <c:axId val="28544851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85970112"/>
        <c:crosses val="autoZero"/>
        <c:crossBetween val="midCat"/>
      </c:valAx>
      <c:valAx>
        <c:axId val="28597011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8544851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Mare</a:t>
            </a:r>
            <a:r>
              <a:rPr lang="en-GB" baseline="0"/>
              <a:t> Serenitatis Histogram</a:t>
            </a:r>
            <a:endParaRPr lang="en-GB"/>
          </a:p>
        </c:rich>
      </c:tx>
      <c:layout>
        <c:manualLayout>
          <c:xMode val="edge"/>
          <c:yMode val="edge"/>
          <c:x val="0.37169515739244702"/>
          <c:y val="2.27595983080239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8136482939632564E-2"/>
          <c:y val="0.15505796150481191"/>
          <c:w val="0.87119685039370076"/>
          <c:h val="0.72088764946048411"/>
        </c:manualLayout>
      </c:layout>
      <c:scatterChart>
        <c:scatterStyle val="lineMarker"/>
        <c:varyColors val="0"/>
        <c:ser>
          <c:idx val="0"/>
          <c:order val="0"/>
          <c:tx>
            <c:v>Serenitatis 436nm</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Sheet1!$A$2:$A$66</c:f>
              <c:numCache>
                <c:formatCode>General</c:formatCode>
                <c:ptCount val="65"/>
                <c:pt idx="0">
                  <c:v>119</c:v>
                </c:pt>
                <c:pt idx="1">
                  <c:v>120</c:v>
                </c:pt>
                <c:pt idx="2">
                  <c:v>121</c:v>
                </c:pt>
                <c:pt idx="3">
                  <c:v>122</c:v>
                </c:pt>
                <c:pt idx="4">
                  <c:v>123</c:v>
                </c:pt>
                <c:pt idx="5">
                  <c:v>124</c:v>
                </c:pt>
                <c:pt idx="6">
                  <c:v>125</c:v>
                </c:pt>
                <c:pt idx="7">
                  <c:v>126</c:v>
                </c:pt>
                <c:pt idx="8">
                  <c:v>127</c:v>
                </c:pt>
                <c:pt idx="9">
                  <c:v>128</c:v>
                </c:pt>
                <c:pt idx="10">
                  <c:v>129</c:v>
                </c:pt>
                <c:pt idx="11">
                  <c:v>130</c:v>
                </c:pt>
                <c:pt idx="12">
                  <c:v>131</c:v>
                </c:pt>
                <c:pt idx="13">
                  <c:v>132</c:v>
                </c:pt>
                <c:pt idx="14">
                  <c:v>133</c:v>
                </c:pt>
                <c:pt idx="15">
                  <c:v>134</c:v>
                </c:pt>
                <c:pt idx="16">
                  <c:v>135</c:v>
                </c:pt>
                <c:pt idx="17">
                  <c:v>136</c:v>
                </c:pt>
                <c:pt idx="18">
                  <c:v>137</c:v>
                </c:pt>
                <c:pt idx="19">
                  <c:v>138</c:v>
                </c:pt>
                <c:pt idx="20">
                  <c:v>139</c:v>
                </c:pt>
                <c:pt idx="21">
                  <c:v>140</c:v>
                </c:pt>
                <c:pt idx="22">
                  <c:v>141</c:v>
                </c:pt>
                <c:pt idx="23">
                  <c:v>142</c:v>
                </c:pt>
                <c:pt idx="24">
                  <c:v>143</c:v>
                </c:pt>
                <c:pt idx="25">
                  <c:v>144</c:v>
                </c:pt>
                <c:pt idx="26">
                  <c:v>145</c:v>
                </c:pt>
                <c:pt idx="27">
                  <c:v>146</c:v>
                </c:pt>
                <c:pt idx="28">
                  <c:v>147</c:v>
                </c:pt>
                <c:pt idx="29">
                  <c:v>148</c:v>
                </c:pt>
                <c:pt idx="30">
                  <c:v>149</c:v>
                </c:pt>
                <c:pt idx="31">
                  <c:v>150</c:v>
                </c:pt>
                <c:pt idx="32">
                  <c:v>151</c:v>
                </c:pt>
                <c:pt idx="33">
                  <c:v>152</c:v>
                </c:pt>
                <c:pt idx="34">
                  <c:v>153</c:v>
                </c:pt>
                <c:pt idx="35">
                  <c:v>154</c:v>
                </c:pt>
                <c:pt idx="36">
                  <c:v>155</c:v>
                </c:pt>
                <c:pt idx="37">
                  <c:v>156</c:v>
                </c:pt>
                <c:pt idx="38">
                  <c:v>157</c:v>
                </c:pt>
                <c:pt idx="39">
                  <c:v>158</c:v>
                </c:pt>
                <c:pt idx="40">
                  <c:v>159</c:v>
                </c:pt>
                <c:pt idx="41">
                  <c:v>160</c:v>
                </c:pt>
                <c:pt idx="42">
                  <c:v>161</c:v>
                </c:pt>
                <c:pt idx="43">
                  <c:v>162</c:v>
                </c:pt>
                <c:pt idx="44">
                  <c:v>163</c:v>
                </c:pt>
                <c:pt idx="45">
                  <c:v>164</c:v>
                </c:pt>
                <c:pt idx="46">
                  <c:v>165</c:v>
                </c:pt>
                <c:pt idx="47">
                  <c:v>166</c:v>
                </c:pt>
                <c:pt idx="48">
                  <c:v>167</c:v>
                </c:pt>
                <c:pt idx="49">
                  <c:v>168</c:v>
                </c:pt>
                <c:pt idx="50">
                  <c:v>169</c:v>
                </c:pt>
                <c:pt idx="51">
                  <c:v>170</c:v>
                </c:pt>
                <c:pt idx="52">
                  <c:v>171</c:v>
                </c:pt>
                <c:pt idx="53">
                  <c:v>172</c:v>
                </c:pt>
                <c:pt idx="54">
                  <c:v>173</c:v>
                </c:pt>
                <c:pt idx="55">
                  <c:v>174</c:v>
                </c:pt>
                <c:pt idx="56">
                  <c:v>175</c:v>
                </c:pt>
                <c:pt idx="57">
                  <c:v>176</c:v>
                </c:pt>
                <c:pt idx="58">
                  <c:v>177</c:v>
                </c:pt>
                <c:pt idx="59">
                  <c:v>178</c:v>
                </c:pt>
                <c:pt idx="60">
                  <c:v>179</c:v>
                </c:pt>
                <c:pt idx="61">
                  <c:v>180</c:v>
                </c:pt>
                <c:pt idx="62">
                  <c:v>181</c:v>
                </c:pt>
                <c:pt idx="63">
                  <c:v>182</c:v>
                </c:pt>
                <c:pt idx="64">
                  <c:v>183</c:v>
                </c:pt>
              </c:numCache>
            </c:numRef>
          </c:xVal>
          <c:yVal>
            <c:numRef>
              <c:f>Sheet1!$B$2:$B$66</c:f>
              <c:numCache>
                <c:formatCode>General</c:formatCode>
                <c:ptCount val="65"/>
                <c:pt idx="0">
                  <c:v>4</c:v>
                </c:pt>
                <c:pt idx="1">
                  <c:v>6</c:v>
                </c:pt>
                <c:pt idx="2">
                  <c:v>3</c:v>
                </c:pt>
                <c:pt idx="3">
                  <c:v>8</c:v>
                </c:pt>
                <c:pt idx="4">
                  <c:v>19</c:v>
                </c:pt>
                <c:pt idx="5">
                  <c:v>0</c:v>
                </c:pt>
                <c:pt idx="6">
                  <c:v>24</c:v>
                </c:pt>
                <c:pt idx="7">
                  <c:v>28</c:v>
                </c:pt>
                <c:pt idx="8">
                  <c:v>21</c:v>
                </c:pt>
                <c:pt idx="9">
                  <c:v>21</c:v>
                </c:pt>
                <c:pt idx="10">
                  <c:v>22</c:v>
                </c:pt>
                <c:pt idx="11">
                  <c:v>23</c:v>
                </c:pt>
                <c:pt idx="12">
                  <c:v>0</c:v>
                </c:pt>
                <c:pt idx="13">
                  <c:v>43</c:v>
                </c:pt>
                <c:pt idx="14">
                  <c:v>58</c:v>
                </c:pt>
                <c:pt idx="15">
                  <c:v>113</c:v>
                </c:pt>
                <c:pt idx="16">
                  <c:v>81</c:v>
                </c:pt>
                <c:pt idx="17">
                  <c:v>127</c:v>
                </c:pt>
                <c:pt idx="18">
                  <c:v>126</c:v>
                </c:pt>
                <c:pt idx="19">
                  <c:v>0</c:v>
                </c:pt>
                <c:pt idx="20">
                  <c:v>139</c:v>
                </c:pt>
                <c:pt idx="21">
                  <c:v>118</c:v>
                </c:pt>
                <c:pt idx="22">
                  <c:v>173</c:v>
                </c:pt>
                <c:pt idx="23">
                  <c:v>145</c:v>
                </c:pt>
                <c:pt idx="24">
                  <c:v>150</c:v>
                </c:pt>
                <c:pt idx="25">
                  <c:v>121</c:v>
                </c:pt>
                <c:pt idx="26">
                  <c:v>0</c:v>
                </c:pt>
                <c:pt idx="27">
                  <c:v>119</c:v>
                </c:pt>
                <c:pt idx="28">
                  <c:v>149</c:v>
                </c:pt>
                <c:pt idx="29">
                  <c:v>110</c:v>
                </c:pt>
                <c:pt idx="30">
                  <c:v>96</c:v>
                </c:pt>
                <c:pt idx="31">
                  <c:v>62</c:v>
                </c:pt>
                <c:pt idx="32">
                  <c:v>91</c:v>
                </c:pt>
                <c:pt idx="33">
                  <c:v>0</c:v>
                </c:pt>
                <c:pt idx="34">
                  <c:v>90</c:v>
                </c:pt>
                <c:pt idx="35">
                  <c:v>145</c:v>
                </c:pt>
                <c:pt idx="36">
                  <c:v>161</c:v>
                </c:pt>
                <c:pt idx="37">
                  <c:v>216</c:v>
                </c:pt>
                <c:pt idx="38">
                  <c:v>290</c:v>
                </c:pt>
                <c:pt idx="39">
                  <c:v>262</c:v>
                </c:pt>
                <c:pt idx="40">
                  <c:v>0</c:v>
                </c:pt>
                <c:pt idx="41">
                  <c:v>348</c:v>
                </c:pt>
                <c:pt idx="42">
                  <c:v>303</c:v>
                </c:pt>
                <c:pt idx="43">
                  <c:v>281</c:v>
                </c:pt>
                <c:pt idx="44">
                  <c:v>240</c:v>
                </c:pt>
                <c:pt idx="45">
                  <c:v>175</c:v>
                </c:pt>
                <c:pt idx="46">
                  <c:v>180</c:v>
                </c:pt>
                <c:pt idx="47">
                  <c:v>116</c:v>
                </c:pt>
                <c:pt idx="48">
                  <c:v>0</c:v>
                </c:pt>
                <c:pt idx="49">
                  <c:v>86</c:v>
                </c:pt>
                <c:pt idx="50">
                  <c:v>78</c:v>
                </c:pt>
                <c:pt idx="51">
                  <c:v>71</c:v>
                </c:pt>
                <c:pt idx="52">
                  <c:v>56</c:v>
                </c:pt>
                <c:pt idx="53">
                  <c:v>59</c:v>
                </c:pt>
                <c:pt idx="54">
                  <c:v>39</c:v>
                </c:pt>
                <c:pt idx="55">
                  <c:v>0</c:v>
                </c:pt>
                <c:pt idx="56">
                  <c:v>25</c:v>
                </c:pt>
                <c:pt idx="57">
                  <c:v>6</c:v>
                </c:pt>
                <c:pt idx="58">
                  <c:v>4</c:v>
                </c:pt>
                <c:pt idx="59">
                  <c:v>2</c:v>
                </c:pt>
                <c:pt idx="60">
                  <c:v>3</c:v>
                </c:pt>
                <c:pt idx="61">
                  <c:v>0</c:v>
                </c:pt>
                <c:pt idx="62">
                  <c:v>0</c:v>
                </c:pt>
                <c:pt idx="63">
                  <c:v>1</c:v>
                </c:pt>
                <c:pt idx="64">
                  <c:v>1</c:v>
                </c:pt>
              </c:numCache>
            </c:numRef>
          </c:yVal>
          <c:smooth val="0"/>
        </c:ser>
        <c:ser>
          <c:idx val="1"/>
          <c:order val="1"/>
          <c:tx>
            <c:v>Serenitatis 589nm</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Sheet1!$C$2:$C$80</c:f>
              <c:numCache>
                <c:formatCode>General</c:formatCode>
                <c:ptCount val="79"/>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numCache>
            </c:numRef>
          </c:xVal>
          <c:yVal>
            <c:numRef>
              <c:f>Sheet1!$D$2:$D$80</c:f>
              <c:numCache>
                <c:formatCode>General</c:formatCode>
                <c:ptCount val="79"/>
                <c:pt idx="0">
                  <c:v>6</c:v>
                </c:pt>
                <c:pt idx="1">
                  <c:v>4</c:v>
                </c:pt>
                <c:pt idx="2">
                  <c:v>9</c:v>
                </c:pt>
                <c:pt idx="3">
                  <c:v>13</c:v>
                </c:pt>
                <c:pt idx="4">
                  <c:v>20</c:v>
                </c:pt>
                <c:pt idx="5">
                  <c:v>28</c:v>
                </c:pt>
                <c:pt idx="6">
                  <c:v>33</c:v>
                </c:pt>
                <c:pt idx="7">
                  <c:v>13</c:v>
                </c:pt>
                <c:pt idx="8">
                  <c:v>8</c:v>
                </c:pt>
                <c:pt idx="9">
                  <c:v>12</c:v>
                </c:pt>
                <c:pt idx="10">
                  <c:v>18</c:v>
                </c:pt>
                <c:pt idx="11">
                  <c:v>25</c:v>
                </c:pt>
                <c:pt idx="12">
                  <c:v>45</c:v>
                </c:pt>
                <c:pt idx="13">
                  <c:v>66</c:v>
                </c:pt>
                <c:pt idx="14">
                  <c:v>55</c:v>
                </c:pt>
                <c:pt idx="15">
                  <c:v>41</c:v>
                </c:pt>
                <c:pt idx="16">
                  <c:v>65</c:v>
                </c:pt>
                <c:pt idx="17">
                  <c:v>87</c:v>
                </c:pt>
                <c:pt idx="18">
                  <c:v>85</c:v>
                </c:pt>
                <c:pt idx="19">
                  <c:v>91</c:v>
                </c:pt>
                <c:pt idx="20">
                  <c:v>108</c:v>
                </c:pt>
                <c:pt idx="21">
                  <c:v>86</c:v>
                </c:pt>
                <c:pt idx="22">
                  <c:v>63</c:v>
                </c:pt>
                <c:pt idx="23">
                  <c:v>76</c:v>
                </c:pt>
                <c:pt idx="24">
                  <c:v>84</c:v>
                </c:pt>
                <c:pt idx="25">
                  <c:v>127</c:v>
                </c:pt>
                <c:pt idx="26">
                  <c:v>118</c:v>
                </c:pt>
                <c:pt idx="27">
                  <c:v>99</c:v>
                </c:pt>
                <c:pt idx="28">
                  <c:v>85</c:v>
                </c:pt>
                <c:pt idx="29">
                  <c:v>68</c:v>
                </c:pt>
                <c:pt idx="30">
                  <c:v>67</c:v>
                </c:pt>
                <c:pt idx="31">
                  <c:v>107</c:v>
                </c:pt>
                <c:pt idx="32">
                  <c:v>111</c:v>
                </c:pt>
                <c:pt idx="33">
                  <c:v>88</c:v>
                </c:pt>
                <c:pt idx="34">
                  <c:v>66</c:v>
                </c:pt>
                <c:pt idx="35">
                  <c:v>35</c:v>
                </c:pt>
                <c:pt idx="36">
                  <c:v>32</c:v>
                </c:pt>
                <c:pt idx="37">
                  <c:v>40</c:v>
                </c:pt>
                <c:pt idx="38">
                  <c:v>54</c:v>
                </c:pt>
                <c:pt idx="39">
                  <c:v>80</c:v>
                </c:pt>
                <c:pt idx="40">
                  <c:v>117</c:v>
                </c:pt>
                <c:pt idx="41">
                  <c:v>156</c:v>
                </c:pt>
                <c:pt idx="42">
                  <c:v>139</c:v>
                </c:pt>
                <c:pt idx="43">
                  <c:v>144</c:v>
                </c:pt>
                <c:pt idx="44">
                  <c:v>181</c:v>
                </c:pt>
                <c:pt idx="45">
                  <c:v>285</c:v>
                </c:pt>
                <c:pt idx="46">
                  <c:v>305</c:v>
                </c:pt>
                <c:pt idx="47">
                  <c:v>314</c:v>
                </c:pt>
                <c:pt idx="48">
                  <c:v>275</c:v>
                </c:pt>
                <c:pt idx="49">
                  <c:v>180</c:v>
                </c:pt>
                <c:pt idx="50">
                  <c:v>135</c:v>
                </c:pt>
                <c:pt idx="51">
                  <c:v>136</c:v>
                </c:pt>
                <c:pt idx="52">
                  <c:v>117</c:v>
                </c:pt>
                <c:pt idx="53">
                  <c:v>99</c:v>
                </c:pt>
                <c:pt idx="54">
                  <c:v>86</c:v>
                </c:pt>
                <c:pt idx="55">
                  <c:v>72</c:v>
                </c:pt>
                <c:pt idx="56">
                  <c:v>39</c:v>
                </c:pt>
                <c:pt idx="57">
                  <c:v>39</c:v>
                </c:pt>
                <c:pt idx="58">
                  <c:v>28</c:v>
                </c:pt>
                <c:pt idx="59">
                  <c:v>46</c:v>
                </c:pt>
                <c:pt idx="60">
                  <c:v>55</c:v>
                </c:pt>
                <c:pt idx="61">
                  <c:v>60</c:v>
                </c:pt>
                <c:pt idx="62">
                  <c:v>40</c:v>
                </c:pt>
                <c:pt idx="63">
                  <c:v>33</c:v>
                </c:pt>
                <c:pt idx="64">
                  <c:v>22</c:v>
                </c:pt>
                <c:pt idx="65">
                  <c:v>7</c:v>
                </c:pt>
                <c:pt idx="66">
                  <c:v>3</c:v>
                </c:pt>
                <c:pt idx="67">
                  <c:v>0</c:v>
                </c:pt>
                <c:pt idx="68">
                  <c:v>1</c:v>
                </c:pt>
                <c:pt idx="69">
                  <c:v>1</c:v>
                </c:pt>
                <c:pt idx="70">
                  <c:v>0</c:v>
                </c:pt>
                <c:pt idx="71">
                  <c:v>1</c:v>
                </c:pt>
                <c:pt idx="72">
                  <c:v>2</c:v>
                </c:pt>
                <c:pt idx="73">
                  <c:v>0</c:v>
                </c:pt>
                <c:pt idx="74">
                  <c:v>0</c:v>
                </c:pt>
                <c:pt idx="75">
                  <c:v>0</c:v>
                </c:pt>
                <c:pt idx="76">
                  <c:v>1</c:v>
                </c:pt>
                <c:pt idx="77">
                  <c:v>0</c:v>
                </c:pt>
                <c:pt idx="78">
                  <c:v>1</c:v>
                </c:pt>
              </c:numCache>
            </c:numRef>
          </c:yVal>
          <c:smooth val="0"/>
        </c:ser>
        <c:ser>
          <c:idx val="2"/>
          <c:order val="2"/>
          <c:tx>
            <c:v>Serenitatis 656nm</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Sheet1!$E$2:$E$68</c:f>
              <c:numCache>
                <c:formatCode>General</c:formatCode>
                <c:ptCount val="67"/>
                <c:pt idx="0">
                  <c:v>122</c:v>
                </c:pt>
                <c:pt idx="1">
                  <c:v>123</c:v>
                </c:pt>
                <c:pt idx="2">
                  <c:v>124</c:v>
                </c:pt>
                <c:pt idx="3">
                  <c:v>125</c:v>
                </c:pt>
                <c:pt idx="4">
                  <c:v>126</c:v>
                </c:pt>
                <c:pt idx="5">
                  <c:v>127</c:v>
                </c:pt>
                <c:pt idx="6">
                  <c:v>128</c:v>
                </c:pt>
                <c:pt idx="7">
                  <c:v>129</c:v>
                </c:pt>
                <c:pt idx="8">
                  <c:v>130</c:v>
                </c:pt>
                <c:pt idx="9">
                  <c:v>131</c:v>
                </c:pt>
                <c:pt idx="10">
                  <c:v>132</c:v>
                </c:pt>
                <c:pt idx="11">
                  <c:v>133</c:v>
                </c:pt>
                <c:pt idx="12">
                  <c:v>134</c:v>
                </c:pt>
                <c:pt idx="13">
                  <c:v>135</c:v>
                </c:pt>
                <c:pt idx="14">
                  <c:v>136</c:v>
                </c:pt>
                <c:pt idx="15">
                  <c:v>137</c:v>
                </c:pt>
                <c:pt idx="16">
                  <c:v>138</c:v>
                </c:pt>
                <c:pt idx="17">
                  <c:v>139</c:v>
                </c:pt>
                <c:pt idx="18">
                  <c:v>140</c:v>
                </c:pt>
                <c:pt idx="19">
                  <c:v>141</c:v>
                </c:pt>
                <c:pt idx="20">
                  <c:v>142</c:v>
                </c:pt>
                <c:pt idx="21">
                  <c:v>143</c:v>
                </c:pt>
                <c:pt idx="22">
                  <c:v>144</c:v>
                </c:pt>
                <c:pt idx="23">
                  <c:v>145</c:v>
                </c:pt>
                <c:pt idx="24">
                  <c:v>146</c:v>
                </c:pt>
                <c:pt idx="25">
                  <c:v>147</c:v>
                </c:pt>
                <c:pt idx="26">
                  <c:v>148</c:v>
                </c:pt>
                <c:pt idx="27">
                  <c:v>149</c:v>
                </c:pt>
                <c:pt idx="28">
                  <c:v>150</c:v>
                </c:pt>
                <c:pt idx="29">
                  <c:v>151</c:v>
                </c:pt>
                <c:pt idx="30">
                  <c:v>152</c:v>
                </c:pt>
                <c:pt idx="31">
                  <c:v>153</c:v>
                </c:pt>
                <c:pt idx="32">
                  <c:v>154</c:v>
                </c:pt>
                <c:pt idx="33">
                  <c:v>155</c:v>
                </c:pt>
                <c:pt idx="34">
                  <c:v>156</c:v>
                </c:pt>
                <c:pt idx="35">
                  <c:v>157</c:v>
                </c:pt>
                <c:pt idx="36">
                  <c:v>158</c:v>
                </c:pt>
                <c:pt idx="37">
                  <c:v>159</c:v>
                </c:pt>
                <c:pt idx="38">
                  <c:v>160</c:v>
                </c:pt>
                <c:pt idx="39">
                  <c:v>161</c:v>
                </c:pt>
                <c:pt idx="40">
                  <c:v>162</c:v>
                </c:pt>
                <c:pt idx="41">
                  <c:v>163</c:v>
                </c:pt>
                <c:pt idx="42">
                  <c:v>164</c:v>
                </c:pt>
                <c:pt idx="43">
                  <c:v>165</c:v>
                </c:pt>
                <c:pt idx="44">
                  <c:v>166</c:v>
                </c:pt>
                <c:pt idx="45">
                  <c:v>167</c:v>
                </c:pt>
                <c:pt idx="46">
                  <c:v>168</c:v>
                </c:pt>
                <c:pt idx="47">
                  <c:v>169</c:v>
                </c:pt>
                <c:pt idx="48">
                  <c:v>170</c:v>
                </c:pt>
                <c:pt idx="49">
                  <c:v>171</c:v>
                </c:pt>
                <c:pt idx="50">
                  <c:v>172</c:v>
                </c:pt>
                <c:pt idx="51">
                  <c:v>173</c:v>
                </c:pt>
                <c:pt idx="52">
                  <c:v>174</c:v>
                </c:pt>
                <c:pt idx="53">
                  <c:v>175</c:v>
                </c:pt>
                <c:pt idx="54">
                  <c:v>176</c:v>
                </c:pt>
                <c:pt idx="55">
                  <c:v>177</c:v>
                </c:pt>
                <c:pt idx="56">
                  <c:v>178</c:v>
                </c:pt>
                <c:pt idx="57">
                  <c:v>179</c:v>
                </c:pt>
                <c:pt idx="58">
                  <c:v>180</c:v>
                </c:pt>
                <c:pt idx="59">
                  <c:v>181</c:v>
                </c:pt>
                <c:pt idx="60">
                  <c:v>182</c:v>
                </c:pt>
                <c:pt idx="61">
                  <c:v>183</c:v>
                </c:pt>
                <c:pt idx="62">
                  <c:v>184</c:v>
                </c:pt>
                <c:pt idx="63">
                  <c:v>185</c:v>
                </c:pt>
                <c:pt idx="64">
                  <c:v>186</c:v>
                </c:pt>
                <c:pt idx="65">
                  <c:v>187</c:v>
                </c:pt>
                <c:pt idx="66">
                  <c:v>188</c:v>
                </c:pt>
              </c:numCache>
            </c:numRef>
          </c:xVal>
          <c:yVal>
            <c:numRef>
              <c:f>Sheet1!$F$2:$F$68</c:f>
              <c:numCache>
                <c:formatCode>General</c:formatCode>
                <c:ptCount val="67"/>
                <c:pt idx="0">
                  <c:v>2</c:v>
                </c:pt>
                <c:pt idx="1">
                  <c:v>3</c:v>
                </c:pt>
                <c:pt idx="2">
                  <c:v>4</c:v>
                </c:pt>
                <c:pt idx="3">
                  <c:v>6</c:v>
                </c:pt>
                <c:pt idx="4">
                  <c:v>14</c:v>
                </c:pt>
                <c:pt idx="5">
                  <c:v>14</c:v>
                </c:pt>
                <c:pt idx="6">
                  <c:v>23</c:v>
                </c:pt>
                <c:pt idx="7">
                  <c:v>16</c:v>
                </c:pt>
                <c:pt idx="8">
                  <c:v>16</c:v>
                </c:pt>
                <c:pt idx="9">
                  <c:v>10</c:v>
                </c:pt>
                <c:pt idx="10">
                  <c:v>15</c:v>
                </c:pt>
                <c:pt idx="11">
                  <c:v>9</c:v>
                </c:pt>
                <c:pt idx="12">
                  <c:v>19</c:v>
                </c:pt>
                <c:pt idx="13">
                  <c:v>20</c:v>
                </c:pt>
                <c:pt idx="14">
                  <c:v>35</c:v>
                </c:pt>
                <c:pt idx="15">
                  <c:v>40</c:v>
                </c:pt>
                <c:pt idx="16">
                  <c:v>57</c:v>
                </c:pt>
                <c:pt idx="17">
                  <c:v>59</c:v>
                </c:pt>
                <c:pt idx="18">
                  <c:v>82</c:v>
                </c:pt>
                <c:pt idx="19">
                  <c:v>121</c:v>
                </c:pt>
                <c:pt idx="20">
                  <c:v>106</c:v>
                </c:pt>
                <c:pt idx="21">
                  <c:v>95</c:v>
                </c:pt>
                <c:pt idx="22">
                  <c:v>76</c:v>
                </c:pt>
                <c:pt idx="23">
                  <c:v>65</c:v>
                </c:pt>
                <c:pt idx="24">
                  <c:v>82</c:v>
                </c:pt>
                <c:pt idx="25">
                  <c:v>111</c:v>
                </c:pt>
                <c:pt idx="26">
                  <c:v>94</c:v>
                </c:pt>
                <c:pt idx="27">
                  <c:v>135</c:v>
                </c:pt>
                <c:pt idx="28">
                  <c:v>129</c:v>
                </c:pt>
                <c:pt idx="29">
                  <c:v>93</c:v>
                </c:pt>
                <c:pt idx="30">
                  <c:v>77</c:v>
                </c:pt>
                <c:pt idx="31">
                  <c:v>79</c:v>
                </c:pt>
                <c:pt idx="32">
                  <c:v>101</c:v>
                </c:pt>
                <c:pt idx="33">
                  <c:v>105</c:v>
                </c:pt>
                <c:pt idx="34">
                  <c:v>96</c:v>
                </c:pt>
                <c:pt idx="35">
                  <c:v>84</c:v>
                </c:pt>
                <c:pt idx="36">
                  <c:v>65</c:v>
                </c:pt>
                <c:pt idx="37">
                  <c:v>85</c:v>
                </c:pt>
                <c:pt idx="38">
                  <c:v>75</c:v>
                </c:pt>
                <c:pt idx="39">
                  <c:v>124</c:v>
                </c:pt>
                <c:pt idx="40">
                  <c:v>158</c:v>
                </c:pt>
                <c:pt idx="41">
                  <c:v>235</c:v>
                </c:pt>
                <c:pt idx="42">
                  <c:v>252</c:v>
                </c:pt>
                <c:pt idx="43">
                  <c:v>217</c:v>
                </c:pt>
                <c:pt idx="44">
                  <c:v>204</c:v>
                </c:pt>
                <c:pt idx="45">
                  <c:v>189</c:v>
                </c:pt>
                <c:pt idx="46">
                  <c:v>202</c:v>
                </c:pt>
                <c:pt idx="47">
                  <c:v>240</c:v>
                </c:pt>
                <c:pt idx="48">
                  <c:v>243</c:v>
                </c:pt>
                <c:pt idx="49">
                  <c:v>213</c:v>
                </c:pt>
                <c:pt idx="50">
                  <c:v>160</c:v>
                </c:pt>
                <c:pt idx="51">
                  <c:v>91</c:v>
                </c:pt>
                <c:pt idx="52">
                  <c:v>85</c:v>
                </c:pt>
                <c:pt idx="53">
                  <c:v>77</c:v>
                </c:pt>
                <c:pt idx="54">
                  <c:v>77</c:v>
                </c:pt>
                <c:pt idx="55">
                  <c:v>75</c:v>
                </c:pt>
                <c:pt idx="56">
                  <c:v>87</c:v>
                </c:pt>
                <c:pt idx="57">
                  <c:v>63</c:v>
                </c:pt>
                <c:pt idx="58">
                  <c:v>56</c:v>
                </c:pt>
                <c:pt idx="59">
                  <c:v>20</c:v>
                </c:pt>
                <c:pt idx="60">
                  <c:v>25</c:v>
                </c:pt>
                <c:pt idx="61">
                  <c:v>16</c:v>
                </c:pt>
                <c:pt idx="62">
                  <c:v>7</c:v>
                </c:pt>
                <c:pt idx="63">
                  <c:v>1</c:v>
                </c:pt>
                <c:pt idx="64">
                  <c:v>0</c:v>
                </c:pt>
                <c:pt idx="65">
                  <c:v>2</c:v>
                </c:pt>
                <c:pt idx="66">
                  <c:v>1</c:v>
                </c:pt>
              </c:numCache>
            </c:numRef>
          </c:yVal>
          <c:smooth val="0"/>
        </c:ser>
        <c:ser>
          <c:idx val="3"/>
          <c:order val="3"/>
          <c:tx>
            <c:v>Serenitatis 730nm</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Sheet1!$G$2:$G$100</c:f>
              <c:numCache>
                <c:formatCode>General</c:formatCode>
                <c:ptCount val="99"/>
                <c:pt idx="0">
                  <c:v>45</c:v>
                </c:pt>
                <c:pt idx="1">
                  <c:v>46</c:v>
                </c:pt>
                <c:pt idx="2">
                  <c:v>47</c:v>
                </c:pt>
                <c:pt idx="3">
                  <c:v>48</c:v>
                </c:pt>
                <c:pt idx="4">
                  <c:v>49</c:v>
                </c:pt>
                <c:pt idx="5">
                  <c:v>50</c:v>
                </c:pt>
                <c:pt idx="6">
                  <c:v>51</c:v>
                </c:pt>
                <c:pt idx="7">
                  <c:v>52</c:v>
                </c:pt>
                <c:pt idx="8">
                  <c:v>53</c:v>
                </c:pt>
                <c:pt idx="9">
                  <c:v>54</c:v>
                </c:pt>
                <c:pt idx="10">
                  <c:v>55</c:v>
                </c:pt>
                <c:pt idx="11">
                  <c:v>56</c:v>
                </c:pt>
                <c:pt idx="12">
                  <c:v>57</c:v>
                </c:pt>
                <c:pt idx="13">
                  <c:v>58</c:v>
                </c:pt>
                <c:pt idx="14">
                  <c:v>59</c:v>
                </c:pt>
                <c:pt idx="15">
                  <c:v>60</c:v>
                </c:pt>
                <c:pt idx="16">
                  <c:v>61</c:v>
                </c:pt>
                <c:pt idx="17">
                  <c:v>62</c:v>
                </c:pt>
                <c:pt idx="18">
                  <c:v>63</c:v>
                </c:pt>
                <c:pt idx="19">
                  <c:v>64</c:v>
                </c:pt>
                <c:pt idx="20">
                  <c:v>65</c:v>
                </c:pt>
                <c:pt idx="21">
                  <c:v>66</c:v>
                </c:pt>
                <c:pt idx="22">
                  <c:v>67</c:v>
                </c:pt>
                <c:pt idx="23">
                  <c:v>68</c:v>
                </c:pt>
                <c:pt idx="24">
                  <c:v>69</c:v>
                </c:pt>
                <c:pt idx="25">
                  <c:v>70</c:v>
                </c:pt>
                <c:pt idx="26">
                  <c:v>71</c:v>
                </c:pt>
                <c:pt idx="27">
                  <c:v>72</c:v>
                </c:pt>
                <c:pt idx="28">
                  <c:v>73</c:v>
                </c:pt>
                <c:pt idx="29">
                  <c:v>74</c:v>
                </c:pt>
                <c:pt idx="30">
                  <c:v>75</c:v>
                </c:pt>
                <c:pt idx="31">
                  <c:v>76</c:v>
                </c:pt>
                <c:pt idx="32">
                  <c:v>77</c:v>
                </c:pt>
                <c:pt idx="33">
                  <c:v>78</c:v>
                </c:pt>
                <c:pt idx="34">
                  <c:v>79</c:v>
                </c:pt>
                <c:pt idx="35">
                  <c:v>80</c:v>
                </c:pt>
                <c:pt idx="36">
                  <c:v>81</c:v>
                </c:pt>
                <c:pt idx="37">
                  <c:v>82</c:v>
                </c:pt>
                <c:pt idx="38">
                  <c:v>83</c:v>
                </c:pt>
                <c:pt idx="39">
                  <c:v>84</c:v>
                </c:pt>
                <c:pt idx="40">
                  <c:v>85</c:v>
                </c:pt>
                <c:pt idx="41">
                  <c:v>86</c:v>
                </c:pt>
                <c:pt idx="42">
                  <c:v>87</c:v>
                </c:pt>
                <c:pt idx="43">
                  <c:v>88</c:v>
                </c:pt>
                <c:pt idx="44">
                  <c:v>89</c:v>
                </c:pt>
                <c:pt idx="45">
                  <c:v>90</c:v>
                </c:pt>
                <c:pt idx="46">
                  <c:v>91</c:v>
                </c:pt>
                <c:pt idx="47">
                  <c:v>92</c:v>
                </c:pt>
                <c:pt idx="48">
                  <c:v>93</c:v>
                </c:pt>
                <c:pt idx="49">
                  <c:v>94</c:v>
                </c:pt>
                <c:pt idx="50">
                  <c:v>95</c:v>
                </c:pt>
                <c:pt idx="51">
                  <c:v>96</c:v>
                </c:pt>
                <c:pt idx="52">
                  <c:v>97</c:v>
                </c:pt>
                <c:pt idx="53">
                  <c:v>98</c:v>
                </c:pt>
                <c:pt idx="54">
                  <c:v>99</c:v>
                </c:pt>
                <c:pt idx="55">
                  <c:v>100</c:v>
                </c:pt>
                <c:pt idx="56">
                  <c:v>101</c:v>
                </c:pt>
                <c:pt idx="57">
                  <c:v>102</c:v>
                </c:pt>
                <c:pt idx="58">
                  <c:v>103</c:v>
                </c:pt>
                <c:pt idx="59">
                  <c:v>104</c:v>
                </c:pt>
                <c:pt idx="60">
                  <c:v>105</c:v>
                </c:pt>
                <c:pt idx="61">
                  <c:v>106</c:v>
                </c:pt>
                <c:pt idx="62">
                  <c:v>107</c:v>
                </c:pt>
                <c:pt idx="63">
                  <c:v>108</c:v>
                </c:pt>
                <c:pt idx="64">
                  <c:v>109</c:v>
                </c:pt>
                <c:pt idx="65">
                  <c:v>110</c:v>
                </c:pt>
                <c:pt idx="66">
                  <c:v>111</c:v>
                </c:pt>
                <c:pt idx="67">
                  <c:v>112</c:v>
                </c:pt>
                <c:pt idx="68">
                  <c:v>113</c:v>
                </c:pt>
                <c:pt idx="69">
                  <c:v>114</c:v>
                </c:pt>
                <c:pt idx="70">
                  <c:v>115</c:v>
                </c:pt>
                <c:pt idx="71">
                  <c:v>116</c:v>
                </c:pt>
                <c:pt idx="72">
                  <c:v>117</c:v>
                </c:pt>
                <c:pt idx="73">
                  <c:v>118</c:v>
                </c:pt>
                <c:pt idx="74">
                  <c:v>119</c:v>
                </c:pt>
                <c:pt idx="75">
                  <c:v>120</c:v>
                </c:pt>
                <c:pt idx="76">
                  <c:v>121</c:v>
                </c:pt>
                <c:pt idx="77">
                  <c:v>122</c:v>
                </c:pt>
                <c:pt idx="78">
                  <c:v>123</c:v>
                </c:pt>
                <c:pt idx="79">
                  <c:v>124</c:v>
                </c:pt>
                <c:pt idx="80">
                  <c:v>125</c:v>
                </c:pt>
                <c:pt idx="81">
                  <c:v>126</c:v>
                </c:pt>
                <c:pt idx="82">
                  <c:v>127</c:v>
                </c:pt>
                <c:pt idx="83">
                  <c:v>128</c:v>
                </c:pt>
                <c:pt idx="84">
                  <c:v>129</c:v>
                </c:pt>
                <c:pt idx="85">
                  <c:v>130</c:v>
                </c:pt>
                <c:pt idx="86">
                  <c:v>131</c:v>
                </c:pt>
                <c:pt idx="87">
                  <c:v>132</c:v>
                </c:pt>
                <c:pt idx="88">
                  <c:v>133</c:v>
                </c:pt>
                <c:pt idx="89">
                  <c:v>134</c:v>
                </c:pt>
                <c:pt idx="90">
                  <c:v>135</c:v>
                </c:pt>
                <c:pt idx="91">
                  <c:v>136</c:v>
                </c:pt>
                <c:pt idx="92">
                  <c:v>137</c:v>
                </c:pt>
                <c:pt idx="93">
                  <c:v>138</c:v>
                </c:pt>
                <c:pt idx="94">
                  <c:v>139</c:v>
                </c:pt>
                <c:pt idx="95">
                  <c:v>140</c:v>
                </c:pt>
                <c:pt idx="96">
                  <c:v>141</c:v>
                </c:pt>
                <c:pt idx="97">
                  <c:v>142</c:v>
                </c:pt>
                <c:pt idx="98">
                  <c:v>143</c:v>
                </c:pt>
              </c:numCache>
            </c:numRef>
          </c:xVal>
          <c:yVal>
            <c:numRef>
              <c:f>Sheet1!$H$2:$H$100</c:f>
              <c:numCache>
                <c:formatCode>General</c:formatCode>
                <c:ptCount val="99"/>
                <c:pt idx="0">
                  <c:v>1</c:v>
                </c:pt>
                <c:pt idx="1">
                  <c:v>0</c:v>
                </c:pt>
                <c:pt idx="2">
                  <c:v>0</c:v>
                </c:pt>
                <c:pt idx="3">
                  <c:v>0</c:v>
                </c:pt>
                <c:pt idx="4">
                  <c:v>1</c:v>
                </c:pt>
                <c:pt idx="5">
                  <c:v>1</c:v>
                </c:pt>
                <c:pt idx="6">
                  <c:v>1</c:v>
                </c:pt>
                <c:pt idx="7">
                  <c:v>8</c:v>
                </c:pt>
                <c:pt idx="8">
                  <c:v>2</c:v>
                </c:pt>
                <c:pt idx="9">
                  <c:v>8</c:v>
                </c:pt>
                <c:pt idx="10">
                  <c:v>9</c:v>
                </c:pt>
                <c:pt idx="11">
                  <c:v>13</c:v>
                </c:pt>
                <c:pt idx="12">
                  <c:v>19</c:v>
                </c:pt>
                <c:pt idx="13">
                  <c:v>19</c:v>
                </c:pt>
                <c:pt idx="14">
                  <c:v>18</c:v>
                </c:pt>
                <c:pt idx="15">
                  <c:v>17</c:v>
                </c:pt>
                <c:pt idx="16">
                  <c:v>17</c:v>
                </c:pt>
                <c:pt idx="17">
                  <c:v>20</c:v>
                </c:pt>
                <c:pt idx="18">
                  <c:v>21</c:v>
                </c:pt>
                <c:pt idx="19">
                  <c:v>31</c:v>
                </c:pt>
                <c:pt idx="20">
                  <c:v>21</c:v>
                </c:pt>
                <c:pt idx="21">
                  <c:v>31</c:v>
                </c:pt>
                <c:pt idx="22">
                  <c:v>41</c:v>
                </c:pt>
                <c:pt idx="23">
                  <c:v>38</c:v>
                </c:pt>
                <c:pt idx="24">
                  <c:v>47</c:v>
                </c:pt>
                <c:pt idx="25">
                  <c:v>47</c:v>
                </c:pt>
                <c:pt idx="26">
                  <c:v>47</c:v>
                </c:pt>
                <c:pt idx="27">
                  <c:v>63</c:v>
                </c:pt>
                <c:pt idx="28">
                  <c:v>44</c:v>
                </c:pt>
                <c:pt idx="29">
                  <c:v>48</c:v>
                </c:pt>
                <c:pt idx="30">
                  <c:v>51</c:v>
                </c:pt>
                <c:pt idx="31">
                  <c:v>55</c:v>
                </c:pt>
                <c:pt idx="32">
                  <c:v>66</c:v>
                </c:pt>
                <c:pt idx="33">
                  <c:v>67</c:v>
                </c:pt>
                <c:pt idx="34">
                  <c:v>50</c:v>
                </c:pt>
                <c:pt idx="35">
                  <c:v>59</c:v>
                </c:pt>
                <c:pt idx="36">
                  <c:v>47</c:v>
                </c:pt>
                <c:pt idx="37">
                  <c:v>59</c:v>
                </c:pt>
                <c:pt idx="38">
                  <c:v>75</c:v>
                </c:pt>
                <c:pt idx="39">
                  <c:v>59</c:v>
                </c:pt>
                <c:pt idx="40">
                  <c:v>66</c:v>
                </c:pt>
                <c:pt idx="41">
                  <c:v>64</c:v>
                </c:pt>
                <c:pt idx="42">
                  <c:v>49</c:v>
                </c:pt>
                <c:pt idx="43">
                  <c:v>57</c:v>
                </c:pt>
                <c:pt idx="44">
                  <c:v>50</c:v>
                </c:pt>
                <c:pt idx="45">
                  <c:v>57</c:v>
                </c:pt>
                <c:pt idx="46">
                  <c:v>63</c:v>
                </c:pt>
                <c:pt idx="47">
                  <c:v>92</c:v>
                </c:pt>
                <c:pt idx="48">
                  <c:v>87</c:v>
                </c:pt>
                <c:pt idx="49">
                  <c:v>67</c:v>
                </c:pt>
                <c:pt idx="50">
                  <c:v>46</c:v>
                </c:pt>
                <c:pt idx="51">
                  <c:v>40</c:v>
                </c:pt>
                <c:pt idx="52">
                  <c:v>51</c:v>
                </c:pt>
                <c:pt idx="53">
                  <c:v>39</c:v>
                </c:pt>
                <c:pt idx="54">
                  <c:v>39</c:v>
                </c:pt>
                <c:pt idx="55">
                  <c:v>41</c:v>
                </c:pt>
                <c:pt idx="56">
                  <c:v>47</c:v>
                </c:pt>
                <c:pt idx="57">
                  <c:v>32</c:v>
                </c:pt>
                <c:pt idx="58">
                  <c:v>39</c:v>
                </c:pt>
                <c:pt idx="59">
                  <c:v>40</c:v>
                </c:pt>
                <c:pt idx="60">
                  <c:v>59</c:v>
                </c:pt>
                <c:pt idx="61">
                  <c:v>50</c:v>
                </c:pt>
                <c:pt idx="62">
                  <c:v>77</c:v>
                </c:pt>
                <c:pt idx="63">
                  <c:v>79</c:v>
                </c:pt>
                <c:pt idx="64">
                  <c:v>82</c:v>
                </c:pt>
                <c:pt idx="65">
                  <c:v>109</c:v>
                </c:pt>
                <c:pt idx="66">
                  <c:v>103</c:v>
                </c:pt>
                <c:pt idx="67">
                  <c:v>163</c:v>
                </c:pt>
                <c:pt idx="68">
                  <c:v>169</c:v>
                </c:pt>
                <c:pt idx="69">
                  <c:v>156</c:v>
                </c:pt>
                <c:pt idx="70">
                  <c:v>147</c:v>
                </c:pt>
                <c:pt idx="71">
                  <c:v>119</c:v>
                </c:pt>
                <c:pt idx="72">
                  <c:v>134</c:v>
                </c:pt>
                <c:pt idx="73">
                  <c:v>132</c:v>
                </c:pt>
                <c:pt idx="74">
                  <c:v>155</c:v>
                </c:pt>
                <c:pt idx="75">
                  <c:v>151</c:v>
                </c:pt>
                <c:pt idx="76">
                  <c:v>159</c:v>
                </c:pt>
                <c:pt idx="77">
                  <c:v>146</c:v>
                </c:pt>
                <c:pt idx="78">
                  <c:v>104</c:v>
                </c:pt>
                <c:pt idx="79">
                  <c:v>86</c:v>
                </c:pt>
                <c:pt idx="80">
                  <c:v>78</c:v>
                </c:pt>
                <c:pt idx="81">
                  <c:v>65</c:v>
                </c:pt>
                <c:pt idx="82">
                  <c:v>62</c:v>
                </c:pt>
                <c:pt idx="83">
                  <c:v>57</c:v>
                </c:pt>
                <c:pt idx="84">
                  <c:v>56</c:v>
                </c:pt>
                <c:pt idx="85">
                  <c:v>59</c:v>
                </c:pt>
                <c:pt idx="86">
                  <c:v>46</c:v>
                </c:pt>
                <c:pt idx="87">
                  <c:v>50</c:v>
                </c:pt>
                <c:pt idx="88">
                  <c:v>54</c:v>
                </c:pt>
                <c:pt idx="89">
                  <c:v>70</c:v>
                </c:pt>
                <c:pt idx="90">
                  <c:v>56</c:v>
                </c:pt>
                <c:pt idx="91">
                  <c:v>36</c:v>
                </c:pt>
                <c:pt idx="92">
                  <c:v>25</c:v>
                </c:pt>
                <c:pt idx="93">
                  <c:v>24</c:v>
                </c:pt>
                <c:pt idx="94">
                  <c:v>14</c:v>
                </c:pt>
                <c:pt idx="95">
                  <c:v>8</c:v>
                </c:pt>
                <c:pt idx="96">
                  <c:v>6</c:v>
                </c:pt>
                <c:pt idx="97">
                  <c:v>4</c:v>
                </c:pt>
                <c:pt idx="98">
                  <c:v>1</c:v>
                </c:pt>
              </c:numCache>
            </c:numRef>
          </c:yVal>
          <c:smooth val="0"/>
        </c:ser>
        <c:ser>
          <c:idx val="4"/>
          <c:order val="4"/>
          <c:tx>
            <c:v>Serenitatis 855nm</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Sheet1!$I$2:$I$71</c:f>
              <c:numCache>
                <c:formatCode>General</c:formatCode>
                <c:ptCount val="70"/>
                <c:pt idx="0">
                  <c:v>87</c:v>
                </c:pt>
                <c:pt idx="1">
                  <c:v>88</c:v>
                </c:pt>
                <c:pt idx="2">
                  <c:v>89</c:v>
                </c:pt>
                <c:pt idx="3">
                  <c:v>90</c:v>
                </c:pt>
                <c:pt idx="4">
                  <c:v>91</c:v>
                </c:pt>
                <c:pt idx="5">
                  <c:v>92</c:v>
                </c:pt>
                <c:pt idx="6">
                  <c:v>93</c:v>
                </c:pt>
                <c:pt idx="7">
                  <c:v>94</c:v>
                </c:pt>
                <c:pt idx="8">
                  <c:v>95</c:v>
                </c:pt>
                <c:pt idx="9">
                  <c:v>96</c:v>
                </c:pt>
                <c:pt idx="10">
                  <c:v>97</c:v>
                </c:pt>
                <c:pt idx="11">
                  <c:v>98</c:v>
                </c:pt>
                <c:pt idx="12">
                  <c:v>99</c:v>
                </c:pt>
                <c:pt idx="13">
                  <c:v>100</c:v>
                </c:pt>
                <c:pt idx="14">
                  <c:v>101</c:v>
                </c:pt>
                <c:pt idx="15">
                  <c:v>102</c:v>
                </c:pt>
                <c:pt idx="16">
                  <c:v>103</c:v>
                </c:pt>
                <c:pt idx="17">
                  <c:v>104</c:v>
                </c:pt>
                <c:pt idx="18">
                  <c:v>105</c:v>
                </c:pt>
                <c:pt idx="19">
                  <c:v>106</c:v>
                </c:pt>
                <c:pt idx="20">
                  <c:v>107</c:v>
                </c:pt>
                <c:pt idx="21">
                  <c:v>108</c:v>
                </c:pt>
                <c:pt idx="22">
                  <c:v>109</c:v>
                </c:pt>
                <c:pt idx="23">
                  <c:v>110</c:v>
                </c:pt>
                <c:pt idx="24">
                  <c:v>111</c:v>
                </c:pt>
                <c:pt idx="25">
                  <c:v>112</c:v>
                </c:pt>
                <c:pt idx="26">
                  <c:v>113</c:v>
                </c:pt>
                <c:pt idx="27">
                  <c:v>114</c:v>
                </c:pt>
                <c:pt idx="28">
                  <c:v>115</c:v>
                </c:pt>
                <c:pt idx="29">
                  <c:v>116</c:v>
                </c:pt>
                <c:pt idx="30">
                  <c:v>117</c:v>
                </c:pt>
                <c:pt idx="31">
                  <c:v>118</c:v>
                </c:pt>
                <c:pt idx="32">
                  <c:v>119</c:v>
                </c:pt>
                <c:pt idx="33">
                  <c:v>120</c:v>
                </c:pt>
                <c:pt idx="34">
                  <c:v>121</c:v>
                </c:pt>
                <c:pt idx="35">
                  <c:v>122</c:v>
                </c:pt>
                <c:pt idx="36">
                  <c:v>123</c:v>
                </c:pt>
                <c:pt idx="37">
                  <c:v>124</c:v>
                </c:pt>
                <c:pt idx="38">
                  <c:v>125</c:v>
                </c:pt>
                <c:pt idx="39">
                  <c:v>126</c:v>
                </c:pt>
                <c:pt idx="40">
                  <c:v>127</c:v>
                </c:pt>
                <c:pt idx="41">
                  <c:v>128</c:v>
                </c:pt>
                <c:pt idx="42">
                  <c:v>129</c:v>
                </c:pt>
                <c:pt idx="43">
                  <c:v>130</c:v>
                </c:pt>
                <c:pt idx="44">
                  <c:v>131</c:v>
                </c:pt>
                <c:pt idx="45">
                  <c:v>132</c:v>
                </c:pt>
                <c:pt idx="46">
                  <c:v>133</c:v>
                </c:pt>
                <c:pt idx="47">
                  <c:v>134</c:v>
                </c:pt>
                <c:pt idx="48">
                  <c:v>135</c:v>
                </c:pt>
                <c:pt idx="49">
                  <c:v>136</c:v>
                </c:pt>
                <c:pt idx="50">
                  <c:v>137</c:v>
                </c:pt>
                <c:pt idx="51">
                  <c:v>138</c:v>
                </c:pt>
                <c:pt idx="52">
                  <c:v>139</c:v>
                </c:pt>
                <c:pt idx="53">
                  <c:v>140</c:v>
                </c:pt>
                <c:pt idx="54">
                  <c:v>141</c:v>
                </c:pt>
                <c:pt idx="55">
                  <c:v>142</c:v>
                </c:pt>
                <c:pt idx="56">
                  <c:v>143</c:v>
                </c:pt>
                <c:pt idx="57">
                  <c:v>144</c:v>
                </c:pt>
                <c:pt idx="58">
                  <c:v>145</c:v>
                </c:pt>
                <c:pt idx="59">
                  <c:v>146</c:v>
                </c:pt>
                <c:pt idx="60">
                  <c:v>147</c:v>
                </c:pt>
                <c:pt idx="61">
                  <c:v>148</c:v>
                </c:pt>
                <c:pt idx="62">
                  <c:v>149</c:v>
                </c:pt>
                <c:pt idx="63">
                  <c:v>150</c:v>
                </c:pt>
                <c:pt idx="64">
                  <c:v>151</c:v>
                </c:pt>
                <c:pt idx="65">
                  <c:v>152</c:v>
                </c:pt>
                <c:pt idx="66">
                  <c:v>153</c:v>
                </c:pt>
                <c:pt idx="67">
                  <c:v>154</c:v>
                </c:pt>
                <c:pt idx="68">
                  <c:v>155</c:v>
                </c:pt>
                <c:pt idx="69">
                  <c:v>156</c:v>
                </c:pt>
              </c:numCache>
            </c:numRef>
          </c:xVal>
          <c:yVal>
            <c:numRef>
              <c:f>Sheet1!$J$2:$J$71</c:f>
              <c:numCache>
                <c:formatCode>General</c:formatCode>
                <c:ptCount val="70"/>
                <c:pt idx="0">
                  <c:v>1</c:v>
                </c:pt>
                <c:pt idx="1">
                  <c:v>1</c:v>
                </c:pt>
                <c:pt idx="2">
                  <c:v>2</c:v>
                </c:pt>
                <c:pt idx="3">
                  <c:v>5</c:v>
                </c:pt>
                <c:pt idx="4">
                  <c:v>6</c:v>
                </c:pt>
                <c:pt idx="5">
                  <c:v>24</c:v>
                </c:pt>
                <c:pt idx="6">
                  <c:v>25</c:v>
                </c:pt>
                <c:pt idx="7">
                  <c:v>19</c:v>
                </c:pt>
                <c:pt idx="8">
                  <c:v>13</c:v>
                </c:pt>
                <c:pt idx="9">
                  <c:v>16</c:v>
                </c:pt>
                <c:pt idx="10">
                  <c:v>9</c:v>
                </c:pt>
                <c:pt idx="11">
                  <c:v>14</c:v>
                </c:pt>
                <c:pt idx="12">
                  <c:v>12</c:v>
                </c:pt>
                <c:pt idx="13">
                  <c:v>20</c:v>
                </c:pt>
                <c:pt idx="14">
                  <c:v>18</c:v>
                </c:pt>
                <c:pt idx="15">
                  <c:v>33</c:v>
                </c:pt>
                <c:pt idx="16">
                  <c:v>28</c:v>
                </c:pt>
                <c:pt idx="17">
                  <c:v>43</c:v>
                </c:pt>
                <c:pt idx="18">
                  <c:v>71</c:v>
                </c:pt>
                <c:pt idx="19">
                  <c:v>74</c:v>
                </c:pt>
                <c:pt idx="20">
                  <c:v>96</c:v>
                </c:pt>
                <c:pt idx="21">
                  <c:v>73</c:v>
                </c:pt>
                <c:pt idx="22">
                  <c:v>62</c:v>
                </c:pt>
                <c:pt idx="23">
                  <c:v>34</c:v>
                </c:pt>
                <c:pt idx="24">
                  <c:v>66</c:v>
                </c:pt>
                <c:pt idx="25">
                  <c:v>78</c:v>
                </c:pt>
                <c:pt idx="26">
                  <c:v>72</c:v>
                </c:pt>
                <c:pt idx="27">
                  <c:v>112</c:v>
                </c:pt>
                <c:pt idx="28">
                  <c:v>117</c:v>
                </c:pt>
                <c:pt idx="29">
                  <c:v>104</c:v>
                </c:pt>
                <c:pt idx="30">
                  <c:v>60</c:v>
                </c:pt>
                <c:pt idx="31">
                  <c:v>83</c:v>
                </c:pt>
                <c:pt idx="32">
                  <c:v>80</c:v>
                </c:pt>
                <c:pt idx="33">
                  <c:v>78</c:v>
                </c:pt>
                <c:pt idx="34">
                  <c:v>96</c:v>
                </c:pt>
                <c:pt idx="35">
                  <c:v>125</c:v>
                </c:pt>
                <c:pt idx="36">
                  <c:v>80</c:v>
                </c:pt>
                <c:pt idx="37">
                  <c:v>79</c:v>
                </c:pt>
                <c:pt idx="38">
                  <c:v>79</c:v>
                </c:pt>
                <c:pt idx="39">
                  <c:v>81</c:v>
                </c:pt>
                <c:pt idx="40">
                  <c:v>51</c:v>
                </c:pt>
                <c:pt idx="41">
                  <c:v>68</c:v>
                </c:pt>
                <c:pt idx="42">
                  <c:v>47</c:v>
                </c:pt>
                <c:pt idx="43">
                  <c:v>44</c:v>
                </c:pt>
                <c:pt idx="44">
                  <c:v>47</c:v>
                </c:pt>
                <c:pt idx="45">
                  <c:v>75</c:v>
                </c:pt>
                <c:pt idx="46">
                  <c:v>141</c:v>
                </c:pt>
                <c:pt idx="47">
                  <c:v>262</c:v>
                </c:pt>
                <c:pt idx="48">
                  <c:v>344</c:v>
                </c:pt>
                <c:pt idx="49">
                  <c:v>297</c:v>
                </c:pt>
                <c:pt idx="50">
                  <c:v>248</c:v>
                </c:pt>
                <c:pt idx="51">
                  <c:v>228</c:v>
                </c:pt>
                <c:pt idx="52">
                  <c:v>229</c:v>
                </c:pt>
                <c:pt idx="53">
                  <c:v>246</c:v>
                </c:pt>
                <c:pt idx="54">
                  <c:v>222</c:v>
                </c:pt>
                <c:pt idx="55">
                  <c:v>165</c:v>
                </c:pt>
                <c:pt idx="56">
                  <c:v>127</c:v>
                </c:pt>
                <c:pt idx="57">
                  <c:v>78</c:v>
                </c:pt>
                <c:pt idx="58">
                  <c:v>50</c:v>
                </c:pt>
                <c:pt idx="59">
                  <c:v>59</c:v>
                </c:pt>
                <c:pt idx="60">
                  <c:v>45</c:v>
                </c:pt>
                <c:pt idx="61">
                  <c:v>56</c:v>
                </c:pt>
                <c:pt idx="62">
                  <c:v>60</c:v>
                </c:pt>
                <c:pt idx="63">
                  <c:v>75</c:v>
                </c:pt>
                <c:pt idx="64">
                  <c:v>33</c:v>
                </c:pt>
                <c:pt idx="65">
                  <c:v>24</c:v>
                </c:pt>
                <c:pt idx="66">
                  <c:v>14</c:v>
                </c:pt>
                <c:pt idx="67">
                  <c:v>9</c:v>
                </c:pt>
                <c:pt idx="68">
                  <c:v>3</c:v>
                </c:pt>
                <c:pt idx="69">
                  <c:v>2</c:v>
                </c:pt>
              </c:numCache>
            </c:numRef>
          </c:yVal>
          <c:smooth val="0"/>
        </c:ser>
        <c:dLbls>
          <c:showLegendKey val="0"/>
          <c:showVal val="0"/>
          <c:showCatName val="0"/>
          <c:showSerName val="0"/>
          <c:showPercent val="0"/>
          <c:showBubbleSize val="0"/>
        </c:dLbls>
        <c:axId val="285331520"/>
        <c:axId val="285331912"/>
      </c:scatterChart>
      <c:valAx>
        <c:axId val="285331520"/>
        <c:scaling>
          <c:orientation val="minMax"/>
          <c:max val="25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331912"/>
        <c:crosses val="autoZero"/>
        <c:crossBetween val="midCat"/>
      </c:valAx>
      <c:valAx>
        <c:axId val="285331912"/>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pixels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3315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Mare Trenqillitates</a:t>
            </a:r>
            <a:r>
              <a:rPr lang="en-US" baseline="0"/>
              <a:t> </a:t>
            </a:r>
            <a:r>
              <a:rPr lang="en-US"/>
              <a:t>Histogram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811115117809642E-2"/>
          <c:y val="0.16415331839108785"/>
          <c:w val="0.8948810250917637"/>
          <c:h val="0.73230990686521857"/>
        </c:manualLayout>
      </c:layout>
      <c:scatterChart>
        <c:scatterStyle val="lineMarker"/>
        <c:varyColors val="0"/>
        <c:ser>
          <c:idx val="0"/>
          <c:order val="0"/>
          <c:tx>
            <c:strRef>
              <c:f>[1]Sheet1!$B$1</c:f>
              <c:strCache>
                <c:ptCount val="1"/>
                <c:pt idx="0">
                  <c:v>436nm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[1]Sheet1!$A$149:$A$205</c:f>
              <c:numCache>
                <c:formatCode>General</c:formatCode>
                <c:ptCount val="57"/>
                <c:pt idx="0">
                  <c:v>147</c:v>
                </c:pt>
                <c:pt idx="1">
                  <c:v>148</c:v>
                </c:pt>
                <c:pt idx="2">
                  <c:v>149</c:v>
                </c:pt>
                <c:pt idx="3">
                  <c:v>150</c:v>
                </c:pt>
                <c:pt idx="4">
                  <c:v>151</c:v>
                </c:pt>
                <c:pt idx="5">
                  <c:v>152</c:v>
                </c:pt>
                <c:pt idx="6">
                  <c:v>153</c:v>
                </c:pt>
                <c:pt idx="7">
                  <c:v>154</c:v>
                </c:pt>
                <c:pt idx="8">
                  <c:v>155</c:v>
                </c:pt>
                <c:pt idx="9">
                  <c:v>156</c:v>
                </c:pt>
                <c:pt idx="10">
                  <c:v>157</c:v>
                </c:pt>
                <c:pt idx="11">
                  <c:v>158</c:v>
                </c:pt>
                <c:pt idx="12">
                  <c:v>159</c:v>
                </c:pt>
                <c:pt idx="13">
                  <c:v>160</c:v>
                </c:pt>
                <c:pt idx="14">
                  <c:v>161</c:v>
                </c:pt>
                <c:pt idx="15">
                  <c:v>162</c:v>
                </c:pt>
                <c:pt idx="16">
                  <c:v>163</c:v>
                </c:pt>
                <c:pt idx="17">
                  <c:v>164</c:v>
                </c:pt>
                <c:pt idx="18">
                  <c:v>165</c:v>
                </c:pt>
                <c:pt idx="19">
                  <c:v>166</c:v>
                </c:pt>
                <c:pt idx="20">
                  <c:v>167</c:v>
                </c:pt>
                <c:pt idx="21">
                  <c:v>168</c:v>
                </c:pt>
                <c:pt idx="22">
                  <c:v>169</c:v>
                </c:pt>
                <c:pt idx="23">
                  <c:v>170</c:v>
                </c:pt>
                <c:pt idx="24">
                  <c:v>171</c:v>
                </c:pt>
                <c:pt idx="25">
                  <c:v>172</c:v>
                </c:pt>
                <c:pt idx="26">
                  <c:v>173</c:v>
                </c:pt>
                <c:pt idx="27">
                  <c:v>174</c:v>
                </c:pt>
                <c:pt idx="28">
                  <c:v>175</c:v>
                </c:pt>
                <c:pt idx="29">
                  <c:v>176</c:v>
                </c:pt>
                <c:pt idx="30">
                  <c:v>177</c:v>
                </c:pt>
                <c:pt idx="31">
                  <c:v>178</c:v>
                </c:pt>
                <c:pt idx="32">
                  <c:v>179</c:v>
                </c:pt>
                <c:pt idx="33">
                  <c:v>180</c:v>
                </c:pt>
                <c:pt idx="34">
                  <c:v>181</c:v>
                </c:pt>
                <c:pt idx="35">
                  <c:v>182</c:v>
                </c:pt>
                <c:pt idx="36">
                  <c:v>183</c:v>
                </c:pt>
                <c:pt idx="37">
                  <c:v>184</c:v>
                </c:pt>
                <c:pt idx="38">
                  <c:v>185</c:v>
                </c:pt>
                <c:pt idx="39">
                  <c:v>186</c:v>
                </c:pt>
                <c:pt idx="40">
                  <c:v>187</c:v>
                </c:pt>
                <c:pt idx="41">
                  <c:v>188</c:v>
                </c:pt>
                <c:pt idx="42">
                  <c:v>189</c:v>
                </c:pt>
                <c:pt idx="43">
                  <c:v>190</c:v>
                </c:pt>
                <c:pt idx="44">
                  <c:v>191</c:v>
                </c:pt>
                <c:pt idx="45">
                  <c:v>192</c:v>
                </c:pt>
                <c:pt idx="46">
                  <c:v>193</c:v>
                </c:pt>
                <c:pt idx="47">
                  <c:v>194</c:v>
                </c:pt>
                <c:pt idx="48">
                  <c:v>195</c:v>
                </c:pt>
                <c:pt idx="49">
                  <c:v>196</c:v>
                </c:pt>
                <c:pt idx="50">
                  <c:v>197</c:v>
                </c:pt>
                <c:pt idx="51">
                  <c:v>198</c:v>
                </c:pt>
                <c:pt idx="52">
                  <c:v>199</c:v>
                </c:pt>
                <c:pt idx="53">
                  <c:v>200</c:v>
                </c:pt>
                <c:pt idx="54">
                  <c:v>201</c:v>
                </c:pt>
                <c:pt idx="55">
                  <c:v>202</c:v>
                </c:pt>
                <c:pt idx="56">
                  <c:v>203</c:v>
                </c:pt>
              </c:numCache>
            </c:numRef>
          </c:xVal>
          <c:yVal>
            <c:numRef>
              <c:f>[1]Sheet1!$B$149:$B$205</c:f>
              <c:numCache>
                <c:formatCode>General</c:formatCode>
                <c:ptCount val="57"/>
                <c:pt idx="0">
                  <c:v>2</c:v>
                </c:pt>
                <c:pt idx="1">
                  <c:v>5</c:v>
                </c:pt>
                <c:pt idx="2">
                  <c:v>8</c:v>
                </c:pt>
                <c:pt idx="3">
                  <c:v>15</c:v>
                </c:pt>
                <c:pt idx="4">
                  <c:v>26</c:v>
                </c:pt>
                <c:pt idx="5">
                  <c:v>0</c:v>
                </c:pt>
                <c:pt idx="6">
                  <c:v>41</c:v>
                </c:pt>
                <c:pt idx="7">
                  <c:v>69</c:v>
                </c:pt>
                <c:pt idx="8">
                  <c:v>66</c:v>
                </c:pt>
                <c:pt idx="9">
                  <c:v>78</c:v>
                </c:pt>
                <c:pt idx="10">
                  <c:v>100</c:v>
                </c:pt>
                <c:pt idx="11">
                  <c:v>85</c:v>
                </c:pt>
                <c:pt idx="12">
                  <c:v>0</c:v>
                </c:pt>
                <c:pt idx="13">
                  <c:v>86</c:v>
                </c:pt>
                <c:pt idx="14">
                  <c:v>72</c:v>
                </c:pt>
                <c:pt idx="15">
                  <c:v>83</c:v>
                </c:pt>
                <c:pt idx="16">
                  <c:v>98</c:v>
                </c:pt>
                <c:pt idx="17">
                  <c:v>137</c:v>
                </c:pt>
                <c:pt idx="18">
                  <c:v>159</c:v>
                </c:pt>
                <c:pt idx="19">
                  <c:v>165</c:v>
                </c:pt>
                <c:pt idx="20">
                  <c:v>0</c:v>
                </c:pt>
                <c:pt idx="21">
                  <c:v>207</c:v>
                </c:pt>
                <c:pt idx="22">
                  <c:v>245</c:v>
                </c:pt>
                <c:pt idx="23">
                  <c:v>287</c:v>
                </c:pt>
                <c:pt idx="24">
                  <c:v>269</c:v>
                </c:pt>
                <c:pt idx="25">
                  <c:v>412</c:v>
                </c:pt>
                <c:pt idx="26">
                  <c:v>321</c:v>
                </c:pt>
                <c:pt idx="27">
                  <c:v>0</c:v>
                </c:pt>
                <c:pt idx="28">
                  <c:v>315</c:v>
                </c:pt>
                <c:pt idx="29">
                  <c:v>293</c:v>
                </c:pt>
                <c:pt idx="30">
                  <c:v>329</c:v>
                </c:pt>
                <c:pt idx="31">
                  <c:v>323</c:v>
                </c:pt>
                <c:pt idx="32">
                  <c:v>230</c:v>
                </c:pt>
                <c:pt idx="33">
                  <c:v>227</c:v>
                </c:pt>
                <c:pt idx="34">
                  <c:v>0</c:v>
                </c:pt>
                <c:pt idx="35">
                  <c:v>137</c:v>
                </c:pt>
                <c:pt idx="36">
                  <c:v>123</c:v>
                </c:pt>
                <c:pt idx="37">
                  <c:v>106</c:v>
                </c:pt>
                <c:pt idx="38">
                  <c:v>71</c:v>
                </c:pt>
                <c:pt idx="39">
                  <c:v>40</c:v>
                </c:pt>
                <c:pt idx="40">
                  <c:v>37</c:v>
                </c:pt>
                <c:pt idx="41">
                  <c:v>0</c:v>
                </c:pt>
                <c:pt idx="42">
                  <c:v>28</c:v>
                </c:pt>
                <c:pt idx="43">
                  <c:v>27</c:v>
                </c:pt>
                <c:pt idx="44">
                  <c:v>31</c:v>
                </c:pt>
                <c:pt idx="45">
                  <c:v>12</c:v>
                </c:pt>
                <c:pt idx="46">
                  <c:v>9</c:v>
                </c:pt>
                <c:pt idx="47">
                  <c:v>10</c:v>
                </c:pt>
                <c:pt idx="48">
                  <c:v>0</c:v>
                </c:pt>
                <c:pt idx="49">
                  <c:v>10</c:v>
                </c:pt>
                <c:pt idx="50">
                  <c:v>8</c:v>
                </c:pt>
                <c:pt idx="51">
                  <c:v>3</c:v>
                </c:pt>
                <c:pt idx="52">
                  <c:v>2</c:v>
                </c:pt>
                <c:pt idx="53">
                  <c:v>2</c:v>
                </c:pt>
                <c:pt idx="54">
                  <c:v>1</c:v>
                </c:pt>
                <c:pt idx="55">
                  <c:v>0</c:v>
                </c:pt>
                <c:pt idx="56">
                  <c:v>2</c:v>
                </c:pt>
              </c:numCache>
            </c:numRef>
          </c:yVal>
          <c:smooth val="0"/>
        </c:ser>
        <c:ser>
          <c:idx val="1"/>
          <c:order val="1"/>
          <c:tx>
            <c:strRef>
              <c:f>[1]Sheet1!$D$1</c:f>
              <c:strCache>
                <c:ptCount val="1"/>
                <c:pt idx="0">
                  <c:v>589nm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[1]Sheet1!$C$147:$C$219</c:f>
              <c:numCache>
                <c:formatCode>General</c:formatCode>
                <c:ptCount val="73"/>
                <c:pt idx="0">
                  <c:v>145</c:v>
                </c:pt>
                <c:pt idx="1">
                  <c:v>146</c:v>
                </c:pt>
                <c:pt idx="2">
                  <c:v>147</c:v>
                </c:pt>
                <c:pt idx="3">
                  <c:v>148</c:v>
                </c:pt>
                <c:pt idx="4">
                  <c:v>149</c:v>
                </c:pt>
                <c:pt idx="5">
                  <c:v>150</c:v>
                </c:pt>
                <c:pt idx="6">
                  <c:v>151</c:v>
                </c:pt>
                <c:pt idx="7">
                  <c:v>152</c:v>
                </c:pt>
                <c:pt idx="8">
                  <c:v>153</c:v>
                </c:pt>
                <c:pt idx="9">
                  <c:v>154</c:v>
                </c:pt>
                <c:pt idx="10">
                  <c:v>155</c:v>
                </c:pt>
                <c:pt idx="11">
                  <c:v>156</c:v>
                </c:pt>
                <c:pt idx="12">
                  <c:v>157</c:v>
                </c:pt>
                <c:pt idx="13">
                  <c:v>158</c:v>
                </c:pt>
                <c:pt idx="14">
                  <c:v>159</c:v>
                </c:pt>
                <c:pt idx="15">
                  <c:v>160</c:v>
                </c:pt>
                <c:pt idx="16">
                  <c:v>161</c:v>
                </c:pt>
                <c:pt idx="17">
                  <c:v>162</c:v>
                </c:pt>
                <c:pt idx="18">
                  <c:v>163</c:v>
                </c:pt>
                <c:pt idx="19">
                  <c:v>164</c:v>
                </c:pt>
                <c:pt idx="20">
                  <c:v>165</c:v>
                </c:pt>
                <c:pt idx="21">
                  <c:v>166</c:v>
                </c:pt>
                <c:pt idx="22">
                  <c:v>167</c:v>
                </c:pt>
                <c:pt idx="23">
                  <c:v>168</c:v>
                </c:pt>
                <c:pt idx="24">
                  <c:v>169</c:v>
                </c:pt>
                <c:pt idx="25">
                  <c:v>170</c:v>
                </c:pt>
                <c:pt idx="26">
                  <c:v>171</c:v>
                </c:pt>
                <c:pt idx="27">
                  <c:v>172</c:v>
                </c:pt>
                <c:pt idx="28">
                  <c:v>173</c:v>
                </c:pt>
                <c:pt idx="29">
                  <c:v>174</c:v>
                </c:pt>
                <c:pt idx="30">
                  <c:v>175</c:v>
                </c:pt>
                <c:pt idx="31">
                  <c:v>176</c:v>
                </c:pt>
                <c:pt idx="32">
                  <c:v>177</c:v>
                </c:pt>
                <c:pt idx="33">
                  <c:v>178</c:v>
                </c:pt>
                <c:pt idx="34">
                  <c:v>179</c:v>
                </c:pt>
                <c:pt idx="35">
                  <c:v>180</c:v>
                </c:pt>
                <c:pt idx="36">
                  <c:v>181</c:v>
                </c:pt>
                <c:pt idx="37">
                  <c:v>182</c:v>
                </c:pt>
                <c:pt idx="38">
                  <c:v>183</c:v>
                </c:pt>
                <c:pt idx="39">
                  <c:v>184</c:v>
                </c:pt>
                <c:pt idx="40">
                  <c:v>185</c:v>
                </c:pt>
                <c:pt idx="41">
                  <c:v>186</c:v>
                </c:pt>
                <c:pt idx="42">
                  <c:v>187</c:v>
                </c:pt>
                <c:pt idx="43">
                  <c:v>188</c:v>
                </c:pt>
                <c:pt idx="44">
                  <c:v>189</c:v>
                </c:pt>
                <c:pt idx="45">
                  <c:v>190</c:v>
                </c:pt>
                <c:pt idx="46">
                  <c:v>191</c:v>
                </c:pt>
                <c:pt idx="47">
                  <c:v>192</c:v>
                </c:pt>
                <c:pt idx="48">
                  <c:v>193</c:v>
                </c:pt>
                <c:pt idx="49">
                  <c:v>194</c:v>
                </c:pt>
                <c:pt idx="50">
                  <c:v>195</c:v>
                </c:pt>
                <c:pt idx="51">
                  <c:v>196</c:v>
                </c:pt>
                <c:pt idx="52">
                  <c:v>197</c:v>
                </c:pt>
                <c:pt idx="53">
                  <c:v>198</c:v>
                </c:pt>
                <c:pt idx="54">
                  <c:v>199</c:v>
                </c:pt>
                <c:pt idx="55">
                  <c:v>200</c:v>
                </c:pt>
                <c:pt idx="56">
                  <c:v>201</c:v>
                </c:pt>
                <c:pt idx="57">
                  <c:v>202</c:v>
                </c:pt>
                <c:pt idx="58">
                  <c:v>203</c:v>
                </c:pt>
                <c:pt idx="59">
                  <c:v>204</c:v>
                </c:pt>
                <c:pt idx="60">
                  <c:v>205</c:v>
                </c:pt>
                <c:pt idx="61">
                  <c:v>206</c:v>
                </c:pt>
                <c:pt idx="62">
                  <c:v>207</c:v>
                </c:pt>
                <c:pt idx="63">
                  <c:v>208</c:v>
                </c:pt>
                <c:pt idx="64">
                  <c:v>209</c:v>
                </c:pt>
                <c:pt idx="65">
                  <c:v>210</c:v>
                </c:pt>
                <c:pt idx="66">
                  <c:v>211</c:v>
                </c:pt>
                <c:pt idx="67">
                  <c:v>212</c:v>
                </c:pt>
                <c:pt idx="68">
                  <c:v>213</c:v>
                </c:pt>
                <c:pt idx="69">
                  <c:v>214</c:v>
                </c:pt>
                <c:pt idx="70">
                  <c:v>215</c:v>
                </c:pt>
                <c:pt idx="71">
                  <c:v>216</c:v>
                </c:pt>
                <c:pt idx="72">
                  <c:v>217</c:v>
                </c:pt>
              </c:numCache>
            </c:numRef>
          </c:xVal>
          <c:yVal>
            <c:numRef>
              <c:f>[1]Sheet1!$D$147:$D$219</c:f>
              <c:numCache>
                <c:formatCode>General</c:formatCode>
                <c:ptCount val="73"/>
                <c:pt idx="0">
                  <c:v>2</c:v>
                </c:pt>
                <c:pt idx="1">
                  <c:v>6</c:v>
                </c:pt>
                <c:pt idx="2">
                  <c:v>12</c:v>
                </c:pt>
                <c:pt idx="3">
                  <c:v>23</c:v>
                </c:pt>
                <c:pt idx="4">
                  <c:v>38</c:v>
                </c:pt>
                <c:pt idx="5">
                  <c:v>37</c:v>
                </c:pt>
                <c:pt idx="6">
                  <c:v>37</c:v>
                </c:pt>
                <c:pt idx="7">
                  <c:v>44</c:v>
                </c:pt>
                <c:pt idx="8">
                  <c:v>47</c:v>
                </c:pt>
                <c:pt idx="9">
                  <c:v>80</c:v>
                </c:pt>
                <c:pt idx="10">
                  <c:v>86</c:v>
                </c:pt>
                <c:pt idx="11">
                  <c:v>99</c:v>
                </c:pt>
                <c:pt idx="12">
                  <c:v>64</c:v>
                </c:pt>
                <c:pt idx="13">
                  <c:v>59</c:v>
                </c:pt>
                <c:pt idx="14">
                  <c:v>49</c:v>
                </c:pt>
                <c:pt idx="15">
                  <c:v>54</c:v>
                </c:pt>
                <c:pt idx="16">
                  <c:v>76</c:v>
                </c:pt>
                <c:pt idx="17">
                  <c:v>92</c:v>
                </c:pt>
                <c:pt idx="18">
                  <c:v>82</c:v>
                </c:pt>
                <c:pt idx="19">
                  <c:v>68</c:v>
                </c:pt>
                <c:pt idx="20">
                  <c:v>75</c:v>
                </c:pt>
                <c:pt idx="21">
                  <c:v>68</c:v>
                </c:pt>
                <c:pt idx="22">
                  <c:v>65</c:v>
                </c:pt>
                <c:pt idx="23">
                  <c:v>63</c:v>
                </c:pt>
                <c:pt idx="24">
                  <c:v>126</c:v>
                </c:pt>
                <c:pt idx="25">
                  <c:v>178</c:v>
                </c:pt>
                <c:pt idx="26">
                  <c:v>176</c:v>
                </c:pt>
                <c:pt idx="27">
                  <c:v>208</c:v>
                </c:pt>
                <c:pt idx="28">
                  <c:v>173</c:v>
                </c:pt>
                <c:pt idx="29">
                  <c:v>159</c:v>
                </c:pt>
                <c:pt idx="30">
                  <c:v>171</c:v>
                </c:pt>
                <c:pt idx="31">
                  <c:v>202</c:v>
                </c:pt>
                <c:pt idx="32">
                  <c:v>220</c:v>
                </c:pt>
                <c:pt idx="33">
                  <c:v>191</c:v>
                </c:pt>
                <c:pt idx="34">
                  <c:v>180</c:v>
                </c:pt>
                <c:pt idx="35">
                  <c:v>175</c:v>
                </c:pt>
                <c:pt idx="36">
                  <c:v>157</c:v>
                </c:pt>
                <c:pt idx="37">
                  <c:v>165</c:v>
                </c:pt>
                <c:pt idx="38">
                  <c:v>196</c:v>
                </c:pt>
                <c:pt idx="39">
                  <c:v>193</c:v>
                </c:pt>
                <c:pt idx="40">
                  <c:v>190</c:v>
                </c:pt>
                <c:pt idx="41">
                  <c:v>167</c:v>
                </c:pt>
                <c:pt idx="42">
                  <c:v>130</c:v>
                </c:pt>
                <c:pt idx="43">
                  <c:v>82</c:v>
                </c:pt>
                <c:pt idx="44">
                  <c:v>104</c:v>
                </c:pt>
                <c:pt idx="45">
                  <c:v>81</c:v>
                </c:pt>
                <c:pt idx="46">
                  <c:v>70</c:v>
                </c:pt>
                <c:pt idx="47">
                  <c:v>54</c:v>
                </c:pt>
                <c:pt idx="48">
                  <c:v>44</c:v>
                </c:pt>
                <c:pt idx="49">
                  <c:v>33</c:v>
                </c:pt>
                <c:pt idx="50">
                  <c:v>20</c:v>
                </c:pt>
                <c:pt idx="51">
                  <c:v>30</c:v>
                </c:pt>
                <c:pt idx="52">
                  <c:v>38</c:v>
                </c:pt>
                <c:pt idx="53">
                  <c:v>21</c:v>
                </c:pt>
                <c:pt idx="54">
                  <c:v>22</c:v>
                </c:pt>
                <c:pt idx="55">
                  <c:v>16</c:v>
                </c:pt>
                <c:pt idx="56">
                  <c:v>20</c:v>
                </c:pt>
                <c:pt idx="57">
                  <c:v>15</c:v>
                </c:pt>
                <c:pt idx="58">
                  <c:v>14</c:v>
                </c:pt>
                <c:pt idx="59">
                  <c:v>13</c:v>
                </c:pt>
                <c:pt idx="60">
                  <c:v>11</c:v>
                </c:pt>
                <c:pt idx="61">
                  <c:v>5</c:v>
                </c:pt>
                <c:pt idx="62">
                  <c:v>7</c:v>
                </c:pt>
                <c:pt idx="63">
                  <c:v>5</c:v>
                </c:pt>
                <c:pt idx="64">
                  <c:v>5</c:v>
                </c:pt>
                <c:pt idx="65">
                  <c:v>7</c:v>
                </c:pt>
                <c:pt idx="66">
                  <c:v>7</c:v>
                </c:pt>
                <c:pt idx="67">
                  <c:v>0</c:v>
                </c:pt>
                <c:pt idx="68">
                  <c:v>0</c:v>
                </c:pt>
                <c:pt idx="69">
                  <c:v>4</c:v>
                </c:pt>
                <c:pt idx="70">
                  <c:v>0</c:v>
                </c:pt>
                <c:pt idx="71">
                  <c:v>0</c:v>
                </c:pt>
                <c:pt idx="72">
                  <c:v>1</c:v>
                </c:pt>
              </c:numCache>
            </c:numRef>
          </c:yVal>
          <c:smooth val="0"/>
        </c:ser>
        <c:ser>
          <c:idx val="2"/>
          <c:order val="2"/>
          <c:tx>
            <c:strRef>
              <c:f>[1]Sheet1!$F$1</c:f>
              <c:strCache>
                <c:ptCount val="1"/>
                <c:pt idx="0">
                  <c:v>656nm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[1]Sheet1!$E$150:$E$204</c:f>
              <c:numCache>
                <c:formatCode>General</c:formatCode>
                <c:ptCount val="55"/>
                <c:pt idx="0">
                  <c:v>148</c:v>
                </c:pt>
                <c:pt idx="1">
                  <c:v>149</c:v>
                </c:pt>
                <c:pt idx="2">
                  <c:v>150</c:v>
                </c:pt>
                <c:pt idx="3">
                  <c:v>151</c:v>
                </c:pt>
                <c:pt idx="4">
                  <c:v>152</c:v>
                </c:pt>
                <c:pt idx="5">
                  <c:v>153</c:v>
                </c:pt>
                <c:pt idx="6">
                  <c:v>154</c:v>
                </c:pt>
                <c:pt idx="7">
                  <c:v>155</c:v>
                </c:pt>
                <c:pt idx="8">
                  <c:v>156</c:v>
                </c:pt>
                <c:pt idx="9">
                  <c:v>157</c:v>
                </c:pt>
                <c:pt idx="10">
                  <c:v>158</c:v>
                </c:pt>
                <c:pt idx="11">
                  <c:v>159</c:v>
                </c:pt>
                <c:pt idx="12">
                  <c:v>160</c:v>
                </c:pt>
                <c:pt idx="13">
                  <c:v>161</c:v>
                </c:pt>
                <c:pt idx="14">
                  <c:v>162</c:v>
                </c:pt>
                <c:pt idx="15">
                  <c:v>163</c:v>
                </c:pt>
                <c:pt idx="16">
                  <c:v>164</c:v>
                </c:pt>
                <c:pt idx="17">
                  <c:v>165</c:v>
                </c:pt>
                <c:pt idx="18">
                  <c:v>166</c:v>
                </c:pt>
                <c:pt idx="19">
                  <c:v>167</c:v>
                </c:pt>
                <c:pt idx="20">
                  <c:v>168</c:v>
                </c:pt>
                <c:pt idx="21">
                  <c:v>169</c:v>
                </c:pt>
                <c:pt idx="22">
                  <c:v>170</c:v>
                </c:pt>
                <c:pt idx="23">
                  <c:v>171</c:v>
                </c:pt>
                <c:pt idx="24">
                  <c:v>172</c:v>
                </c:pt>
                <c:pt idx="25">
                  <c:v>173</c:v>
                </c:pt>
                <c:pt idx="26">
                  <c:v>174</c:v>
                </c:pt>
                <c:pt idx="27">
                  <c:v>175</c:v>
                </c:pt>
                <c:pt idx="28">
                  <c:v>176</c:v>
                </c:pt>
                <c:pt idx="29">
                  <c:v>177</c:v>
                </c:pt>
                <c:pt idx="30">
                  <c:v>178</c:v>
                </c:pt>
                <c:pt idx="31">
                  <c:v>179</c:v>
                </c:pt>
                <c:pt idx="32">
                  <c:v>180</c:v>
                </c:pt>
                <c:pt idx="33">
                  <c:v>181</c:v>
                </c:pt>
                <c:pt idx="34">
                  <c:v>182</c:v>
                </c:pt>
                <c:pt idx="35">
                  <c:v>183</c:v>
                </c:pt>
                <c:pt idx="36">
                  <c:v>184</c:v>
                </c:pt>
                <c:pt idx="37">
                  <c:v>185</c:v>
                </c:pt>
                <c:pt idx="38">
                  <c:v>186</c:v>
                </c:pt>
                <c:pt idx="39">
                  <c:v>187</c:v>
                </c:pt>
                <c:pt idx="40">
                  <c:v>188</c:v>
                </c:pt>
                <c:pt idx="41">
                  <c:v>189</c:v>
                </c:pt>
                <c:pt idx="42">
                  <c:v>190</c:v>
                </c:pt>
                <c:pt idx="43">
                  <c:v>191</c:v>
                </c:pt>
                <c:pt idx="44">
                  <c:v>192</c:v>
                </c:pt>
                <c:pt idx="45">
                  <c:v>193</c:v>
                </c:pt>
                <c:pt idx="46">
                  <c:v>194</c:v>
                </c:pt>
                <c:pt idx="47">
                  <c:v>195</c:v>
                </c:pt>
                <c:pt idx="48">
                  <c:v>196</c:v>
                </c:pt>
                <c:pt idx="49">
                  <c:v>197</c:v>
                </c:pt>
                <c:pt idx="50">
                  <c:v>198</c:v>
                </c:pt>
                <c:pt idx="51">
                  <c:v>199</c:v>
                </c:pt>
                <c:pt idx="52">
                  <c:v>200</c:v>
                </c:pt>
                <c:pt idx="53">
                  <c:v>201</c:v>
                </c:pt>
                <c:pt idx="54">
                  <c:v>202</c:v>
                </c:pt>
              </c:numCache>
            </c:numRef>
          </c:xVal>
          <c:yVal>
            <c:numRef>
              <c:f>[1]Sheet1!$F$150:$F$204</c:f>
              <c:numCache>
                <c:formatCode>General</c:formatCode>
                <c:ptCount val="55"/>
                <c:pt idx="0">
                  <c:v>3</c:v>
                </c:pt>
                <c:pt idx="1">
                  <c:v>3</c:v>
                </c:pt>
                <c:pt idx="2">
                  <c:v>14</c:v>
                </c:pt>
                <c:pt idx="3">
                  <c:v>20</c:v>
                </c:pt>
                <c:pt idx="4">
                  <c:v>24</c:v>
                </c:pt>
                <c:pt idx="5">
                  <c:v>45</c:v>
                </c:pt>
                <c:pt idx="6">
                  <c:v>96</c:v>
                </c:pt>
                <c:pt idx="7">
                  <c:v>106</c:v>
                </c:pt>
                <c:pt idx="8">
                  <c:v>90</c:v>
                </c:pt>
                <c:pt idx="9">
                  <c:v>97</c:v>
                </c:pt>
                <c:pt idx="10">
                  <c:v>70</c:v>
                </c:pt>
                <c:pt idx="11">
                  <c:v>66</c:v>
                </c:pt>
                <c:pt idx="12">
                  <c:v>78</c:v>
                </c:pt>
                <c:pt idx="13">
                  <c:v>101</c:v>
                </c:pt>
                <c:pt idx="14">
                  <c:v>104</c:v>
                </c:pt>
                <c:pt idx="15">
                  <c:v>114</c:v>
                </c:pt>
                <c:pt idx="16">
                  <c:v>184</c:v>
                </c:pt>
                <c:pt idx="17">
                  <c:v>202</c:v>
                </c:pt>
                <c:pt idx="18">
                  <c:v>188</c:v>
                </c:pt>
                <c:pt idx="19">
                  <c:v>167</c:v>
                </c:pt>
                <c:pt idx="20">
                  <c:v>213</c:v>
                </c:pt>
                <c:pt idx="21">
                  <c:v>244</c:v>
                </c:pt>
                <c:pt idx="22">
                  <c:v>326</c:v>
                </c:pt>
                <c:pt idx="23">
                  <c:v>281</c:v>
                </c:pt>
                <c:pt idx="24">
                  <c:v>267</c:v>
                </c:pt>
                <c:pt idx="25">
                  <c:v>214</c:v>
                </c:pt>
                <c:pt idx="26">
                  <c:v>184</c:v>
                </c:pt>
                <c:pt idx="27">
                  <c:v>228</c:v>
                </c:pt>
                <c:pt idx="28">
                  <c:v>231</c:v>
                </c:pt>
                <c:pt idx="29">
                  <c:v>228</c:v>
                </c:pt>
                <c:pt idx="30">
                  <c:v>210</c:v>
                </c:pt>
                <c:pt idx="31">
                  <c:v>160</c:v>
                </c:pt>
                <c:pt idx="32">
                  <c:v>130</c:v>
                </c:pt>
                <c:pt idx="33">
                  <c:v>102</c:v>
                </c:pt>
                <c:pt idx="34">
                  <c:v>97</c:v>
                </c:pt>
                <c:pt idx="35">
                  <c:v>89</c:v>
                </c:pt>
                <c:pt idx="36">
                  <c:v>90</c:v>
                </c:pt>
                <c:pt idx="37">
                  <c:v>79</c:v>
                </c:pt>
                <c:pt idx="38">
                  <c:v>57</c:v>
                </c:pt>
                <c:pt idx="39">
                  <c:v>40</c:v>
                </c:pt>
                <c:pt idx="40">
                  <c:v>22</c:v>
                </c:pt>
                <c:pt idx="41">
                  <c:v>31</c:v>
                </c:pt>
                <c:pt idx="42">
                  <c:v>25</c:v>
                </c:pt>
                <c:pt idx="43">
                  <c:v>17</c:v>
                </c:pt>
                <c:pt idx="44">
                  <c:v>19</c:v>
                </c:pt>
                <c:pt idx="45">
                  <c:v>16</c:v>
                </c:pt>
                <c:pt idx="46">
                  <c:v>9</c:v>
                </c:pt>
                <c:pt idx="47">
                  <c:v>7</c:v>
                </c:pt>
                <c:pt idx="48">
                  <c:v>5</c:v>
                </c:pt>
                <c:pt idx="49">
                  <c:v>2</c:v>
                </c:pt>
                <c:pt idx="50">
                  <c:v>6</c:v>
                </c:pt>
                <c:pt idx="51">
                  <c:v>4</c:v>
                </c:pt>
                <c:pt idx="52">
                  <c:v>5</c:v>
                </c:pt>
                <c:pt idx="53">
                  <c:v>1</c:v>
                </c:pt>
                <c:pt idx="54">
                  <c:v>1</c:v>
                </c:pt>
              </c:numCache>
            </c:numRef>
          </c:yVal>
          <c:smooth val="0"/>
        </c:ser>
        <c:ser>
          <c:idx val="3"/>
          <c:order val="3"/>
          <c:tx>
            <c:strRef>
              <c:f>[1]Sheet1!$H$1</c:f>
              <c:strCache>
                <c:ptCount val="1"/>
                <c:pt idx="0">
                  <c:v>730nm</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[1]Sheet1!$G$96:$G$176</c:f>
              <c:numCache>
                <c:formatCode>General</c:formatCode>
                <c:ptCount val="81"/>
                <c:pt idx="0">
                  <c:v>94</c:v>
                </c:pt>
                <c:pt idx="1">
                  <c:v>95</c:v>
                </c:pt>
                <c:pt idx="2">
                  <c:v>96</c:v>
                </c:pt>
                <c:pt idx="3">
                  <c:v>97</c:v>
                </c:pt>
                <c:pt idx="4">
                  <c:v>98</c:v>
                </c:pt>
                <c:pt idx="5">
                  <c:v>99</c:v>
                </c:pt>
                <c:pt idx="6">
                  <c:v>100</c:v>
                </c:pt>
                <c:pt idx="7">
                  <c:v>101</c:v>
                </c:pt>
                <c:pt idx="8">
                  <c:v>102</c:v>
                </c:pt>
                <c:pt idx="9">
                  <c:v>103</c:v>
                </c:pt>
                <c:pt idx="10">
                  <c:v>104</c:v>
                </c:pt>
                <c:pt idx="11">
                  <c:v>105</c:v>
                </c:pt>
                <c:pt idx="12">
                  <c:v>106</c:v>
                </c:pt>
                <c:pt idx="13">
                  <c:v>107</c:v>
                </c:pt>
                <c:pt idx="14">
                  <c:v>108</c:v>
                </c:pt>
                <c:pt idx="15">
                  <c:v>109</c:v>
                </c:pt>
                <c:pt idx="16">
                  <c:v>110</c:v>
                </c:pt>
                <c:pt idx="17">
                  <c:v>111</c:v>
                </c:pt>
                <c:pt idx="18">
                  <c:v>112</c:v>
                </c:pt>
                <c:pt idx="19">
                  <c:v>113</c:v>
                </c:pt>
                <c:pt idx="20">
                  <c:v>114</c:v>
                </c:pt>
                <c:pt idx="21">
                  <c:v>115</c:v>
                </c:pt>
                <c:pt idx="22">
                  <c:v>116</c:v>
                </c:pt>
                <c:pt idx="23">
                  <c:v>117</c:v>
                </c:pt>
                <c:pt idx="24">
                  <c:v>118</c:v>
                </c:pt>
                <c:pt idx="25">
                  <c:v>119</c:v>
                </c:pt>
                <c:pt idx="26">
                  <c:v>120</c:v>
                </c:pt>
                <c:pt idx="27">
                  <c:v>121</c:v>
                </c:pt>
                <c:pt idx="28">
                  <c:v>122</c:v>
                </c:pt>
                <c:pt idx="29">
                  <c:v>123</c:v>
                </c:pt>
                <c:pt idx="30">
                  <c:v>124</c:v>
                </c:pt>
                <c:pt idx="31">
                  <c:v>125</c:v>
                </c:pt>
                <c:pt idx="32">
                  <c:v>126</c:v>
                </c:pt>
                <c:pt idx="33">
                  <c:v>127</c:v>
                </c:pt>
                <c:pt idx="34">
                  <c:v>128</c:v>
                </c:pt>
                <c:pt idx="35">
                  <c:v>129</c:v>
                </c:pt>
                <c:pt idx="36">
                  <c:v>130</c:v>
                </c:pt>
                <c:pt idx="37">
                  <c:v>131</c:v>
                </c:pt>
                <c:pt idx="38">
                  <c:v>132</c:v>
                </c:pt>
                <c:pt idx="39">
                  <c:v>133</c:v>
                </c:pt>
                <c:pt idx="40">
                  <c:v>134</c:v>
                </c:pt>
                <c:pt idx="41">
                  <c:v>135</c:v>
                </c:pt>
                <c:pt idx="42">
                  <c:v>136</c:v>
                </c:pt>
                <c:pt idx="43">
                  <c:v>137</c:v>
                </c:pt>
                <c:pt idx="44">
                  <c:v>138</c:v>
                </c:pt>
                <c:pt idx="45">
                  <c:v>139</c:v>
                </c:pt>
                <c:pt idx="46">
                  <c:v>140</c:v>
                </c:pt>
                <c:pt idx="47">
                  <c:v>141</c:v>
                </c:pt>
                <c:pt idx="48">
                  <c:v>142</c:v>
                </c:pt>
                <c:pt idx="49">
                  <c:v>143</c:v>
                </c:pt>
                <c:pt idx="50">
                  <c:v>144</c:v>
                </c:pt>
                <c:pt idx="51">
                  <c:v>145</c:v>
                </c:pt>
                <c:pt idx="52">
                  <c:v>146</c:v>
                </c:pt>
                <c:pt idx="53">
                  <c:v>147</c:v>
                </c:pt>
                <c:pt idx="54">
                  <c:v>148</c:v>
                </c:pt>
                <c:pt idx="55">
                  <c:v>149</c:v>
                </c:pt>
                <c:pt idx="56">
                  <c:v>150</c:v>
                </c:pt>
                <c:pt idx="57">
                  <c:v>151</c:v>
                </c:pt>
                <c:pt idx="58">
                  <c:v>152</c:v>
                </c:pt>
                <c:pt idx="59">
                  <c:v>153</c:v>
                </c:pt>
                <c:pt idx="60">
                  <c:v>154</c:v>
                </c:pt>
                <c:pt idx="61">
                  <c:v>155</c:v>
                </c:pt>
                <c:pt idx="62">
                  <c:v>156</c:v>
                </c:pt>
                <c:pt idx="63">
                  <c:v>157</c:v>
                </c:pt>
                <c:pt idx="64">
                  <c:v>158</c:v>
                </c:pt>
                <c:pt idx="65">
                  <c:v>159</c:v>
                </c:pt>
                <c:pt idx="66">
                  <c:v>160</c:v>
                </c:pt>
                <c:pt idx="67">
                  <c:v>161</c:v>
                </c:pt>
                <c:pt idx="68">
                  <c:v>162</c:v>
                </c:pt>
                <c:pt idx="69">
                  <c:v>163</c:v>
                </c:pt>
                <c:pt idx="70">
                  <c:v>164</c:v>
                </c:pt>
                <c:pt idx="71">
                  <c:v>165</c:v>
                </c:pt>
                <c:pt idx="72">
                  <c:v>166</c:v>
                </c:pt>
                <c:pt idx="73">
                  <c:v>167</c:v>
                </c:pt>
                <c:pt idx="74">
                  <c:v>168</c:v>
                </c:pt>
                <c:pt idx="75">
                  <c:v>169</c:v>
                </c:pt>
                <c:pt idx="76">
                  <c:v>170</c:v>
                </c:pt>
                <c:pt idx="77">
                  <c:v>171</c:v>
                </c:pt>
                <c:pt idx="78">
                  <c:v>172</c:v>
                </c:pt>
                <c:pt idx="79">
                  <c:v>173</c:v>
                </c:pt>
                <c:pt idx="80">
                  <c:v>174</c:v>
                </c:pt>
              </c:numCache>
            </c:numRef>
          </c:xVal>
          <c:yVal>
            <c:numRef>
              <c:f>[1]Sheet1!$H$96:$H$176</c:f>
              <c:numCache>
                <c:formatCode>General</c:formatCode>
                <c:ptCount val="81"/>
                <c:pt idx="0">
                  <c:v>1</c:v>
                </c:pt>
                <c:pt idx="1">
                  <c:v>0</c:v>
                </c:pt>
                <c:pt idx="2">
                  <c:v>0</c:v>
                </c:pt>
                <c:pt idx="3">
                  <c:v>2</c:v>
                </c:pt>
                <c:pt idx="4">
                  <c:v>3</c:v>
                </c:pt>
                <c:pt idx="5">
                  <c:v>3</c:v>
                </c:pt>
                <c:pt idx="6">
                  <c:v>5</c:v>
                </c:pt>
                <c:pt idx="7">
                  <c:v>10</c:v>
                </c:pt>
                <c:pt idx="8">
                  <c:v>11</c:v>
                </c:pt>
                <c:pt idx="9">
                  <c:v>18</c:v>
                </c:pt>
                <c:pt idx="10">
                  <c:v>18</c:v>
                </c:pt>
                <c:pt idx="11">
                  <c:v>22</c:v>
                </c:pt>
                <c:pt idx="12">
                  <c:v>30</c:v>
                </c:pt>
                <c:pt idx="13">
                  <c:v>33</c:v>
                </c:pt>
                <c:pt idx="14">
                  <c:v>32</c:v>
                </c:pt>
                <c:pt idx="15">
                  <c:v>52</c:v>
                </c:pt>
                <c:pt idx="16">
                  <c:v>49</c:v>
                </c:pt>
                <c:pt idx="17">
                  <c:v>68</c:v>
                </c:pt>
                <c:pt idx="18">
                  <c:v>70</c:v>
                </c:pt>
                <c:pt idx="19">
                  <c:v>67</c:v>
                </c:pt>
                <c:pt idx="20">
                  <c:v>63</c:v>
                </c:pt>
                <c:pt idx="21">
                  <c:v>60</c:v>
                </c:pt>
                <c:pt idx="22">
                  <c:v>30</c:v>
                </c:pt>
                <c:pt idx="23">
                  <c:v>41</c:v>
                </c:pt>
                <c:pt idx="24">
                  <c:v>41</c:v>
                </c:pt>
                <c:pt idx="25">
                  <c:v>44</c:v>
                </c:pt>
                <c:pt idx="26">
                  <c:v>60</c:v>
                </c:pt>
                <c:pt idx="27">
                  <c:v>58</c:v>
                </c:pt>
                <c:pt idx="28">
                  <c:v>67</c:v>
                </c:pt>
                <c:pt idx="29">
                  <c:v>60</c:v>
                </c:pt>
                <c:pt idx="30">
                  <c:v>73</c:v>
                </c:pt>
                <c:pt idx="31">
                  <c:v>81</c:v>
                </c:pt>
                <c:pt idx="32">
                  <c:v>80</c:v>
                </c:pt>
                <c:pt idx="33">
                  <c:v>108</c:v>
                </c:pt>
                <c:pt idx="34">
                  <c:v>120</c:v>
                </c:pt>
                <c:pt idx="35">
                  <c:v>112</c:v>
                </c:pt>
                <c:pt idx="36">
                  <c:v>103</c:v>
                </c:pt>
                <c:pt idx="37">
                  <c:v>94</c:v>
                </c:pt>
                <c:pt idx="38">
                  <c:v>106</c:v>
                </c:pt>
                <c:pt idx="39">
                  <c:v>112</c:v>
                </c:pt>
                <c:pt idx="40">
                  <c:v>106</c:v>
                </c:pt>
                <c:pt idx="41">
                  <c:v>116</c:v>
                </c:pt>
                <c:pt idx="42">
                  <c:v>118</c:v>
                </c:pt>
                <c:pt idx="43">
                  <c:v>86</c:v>
                </c:pt>
                <c:pt idx="44">
                  <c:v>108</c:v>
                </c:pt>
                <c:pt idx="45">
                  <c:v>106</c:v>
                </c:pt>
                <c:pt idx="46">
                  <c:v>102</c:v>
                </c:pt>
                <c:pt idx="47">
                  <c:v>155</c:v>
                </c:pt>
                <c:pt idx="48">
                  <c:v>128</c:v>
                </c:pt>
                <c:pt idx="49">
                  <c:v>141</c:v>
                </c:pt>
                <c:pt idx="50">
                  <c:v>92</c:v>
                </c:pt>
                <c:pt idx="51">
                  <c:v>99</c:v>
                </c:pt>
                <c:pt idx="52">
                  <c:v>122</c:v>
                </c:pt>
                <c:pt idx="53">
                  <c:v>117</c:v>
                </c:pt>
                <c:pt idx="54">
                  <c:v>122</c:v>
                </c:pt>
                <c:pt idx="55">
                  <c:v>119</c:v>
                </c:pt>
                <c:pt idx="56">
                  <c:v>130</c:v>
                </c:pt>
                <c:pt idx="57">
                  <c:v>123</c:v>
                </c:pt>
                <c:pt idx="58">
                  <c:v>128</c:v>
                </c:pt>
                <c:pt idx="59">
                  <c:v>108</c:v>
                </c:pt>
                <c:pt idx="60">
                  <c:v>135</c:v>
                </c:pt>
                <c:pt idx="61">
                  <c:v>126</c:v>
                </c:pt>
                <c:pt idx="62">
                  <c:v>116</c:v>
                </c:pt>
                <c:pt idx="63">
                  <c:v>98</c:v>
                </c:pt>
                <c:pt idx="64">
                  <c:v>61</c:v>
                </c:pt>
                <c:pt idx="65">
                  <c:v>77</c:v>
                </c:pt>
                <c:pt idx="66">
                  <c:v>63</c:v>
                </c:pt>
                <c:pt idx="67">
                  <c:v>65</c:v>
                </c:pt>
                <c:pt idx="68">
                  <c:v>71</c:v>
                </c:pt>
                <c:pt idx="69">
                  <c:v>52</c:v>
                </c:pt>
                <c:pt idx="70">
                  <c:v>50</c:v>
                </c:pt>
                <c:pt idx="71">
                  <c:v>31</c:v>
                </c:pt>
                <c:pt idx="72">
                  <c:v>28</c:v>
                </c:pt>
                <c:pt idx="73">
                  <c:v>17</c:v>
                </c:pt>
                <c:pt idx="74">
                  <c:v>10</c:v>
                </c:pt>
                <c:pt idx="75">
                  <c:v>28</c:v>
                </c:pt>
                <c:pt idx="76">
                  <c:v>21</c:v>
                </c:pt>
                <c:pt idx="77">
                  <c:v>9</c:v>
                </c:pt>
                <c:pt idx="78">
                  <c:v>11</c:v>
                </c:pt>
                <c:pt idx="79">
                  <c:v>6</c:v>
                </c:pt>
                <c:pt idx="80">
                  <c:v>4</c:v>
                </c:pt>
              </c:numCache>
            </c:numRef>
          </c:yVal>
          <c:smooth val="0"/>
        </c:ser>
        <c:ser>
          <c:idx val="4"/>
          <c:order val="4"/>
          <c:tx>
            <c:strRef>
              <c:f>[1]Sheet1!$J$1</c:f>
              <c:strCache>
                <c:ptCount val="1"/>
                <c:pt idx="0">
                  <c:v>855nm</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[1]Sheet1!$I$118:$I$180</c:f>
              <c:numCache>
                <c:formatCode>General</c:formatCode>
                <c:ptCount val="63"/>
                <c:pt idx="0">
                  <c:v>116</c:v>
                </c:pt>
                <c:pt idx="1">
                  <c:v>117</c:v>
                </c:pt>
                <c:pt idx="2">
                  <c:v>118</c:v>
                </c:pt>
                <c:pt idx="3">
                  <c:v>119</c:v>
                </c:pt>
                <c:pt idx="4">
                  <c:v>120</c:v>
                </c:pt>
                <c:pt idx="5">
                  <c:v>121</c:v>
                </c:pt>
                <c:pt idx="6">
                  <c:v>122</c:v>
                </c:pt>
                <c:pt idx="7">
                  <c:v>123</c:v>
                </c:pt>
                <c:pt idx="8">
                  <c:v>124</c:v>
                </c:pt>
                <c:pt idx="9">
                  <c:v>125</c:v>
                </c:pt>
                <c:pt idx="10">
                  <c:v>126</c:v>
                </c:pt>
                <c:pt idx="11">
                  <c:v>127</c:v>
                </c:pt>
                <c:pt idx="12">
                  <c:v>128</c:v>
                </c:pt>
                <c:pt idx="13">
                  <c:v>129</c:v>
                </c:pt>
                <c:pt idx="14">
                  <c:v>130</c:v>
                </c:pt>
                <c:pt idx="15">
                  <c:v>131</c:v>
                </c:pt>
                <c:pt idx="16">
                  <c:v>132</c:v>
                </c:pt>
                <c:pt idx="17">
                  <c:v>133</c:v>
                </c:pt>
                <c:pt idx="18">
                  <c:v>134</c:v>
                </c:pt>
                <c:pt idx="19">
                  <c:v>135</c:v>
                </c:pt>
                <c:pt idx="20">
                  <c:v>136</c:v>
                </c:pt>
                <c:pt idx="21">
                  <c:v>137</c:v>
                </c:pt>
                <c:pt idx="22">
                  <c:v>138</c:v>
                </c:pt>
                <c:pt idx="23">
                  <c:v>139</c:v>
                </c:pt>
                <c:pt idx="24">
                  <c:v>140</c:v>
                </c:pt>
                <c:pt idx="25">
                  <c:v>141</c:v>
                </c:pt>
                <c:pt idx="26">
                  <c:v>142</c:v>
                </c:pt>
                <c:pt idx="27">
                  <c:v>143</c:v>
                </c:pt>
                <c:pt idx="28">
                  <c:v>144</c:v>
                </c:pt>
                <c:pt idx="29">
                  <c:v>145</c:v>
                </c:pt>
                <c:pt idx="30">
                  <c:v>146</c:v>
                </c:pt>
                <c:pt idx="31">
                  <c:v>147</c:v>
                </c:pt>
                <c:pt idx="32">
                  <c:v>148</c:v>
                </c:pt>
                <c:pt idx="33">
                  <c:v>149</c:v>
                </c:pt>
                <c:pt idx="34">
                  <c:v>150</c:v>
                </c:pt>
                <c:pt idx="35">
                  <c:v>151</c:v>
                </c:pt>
                <c:pt idx="36">
                  <c:v>152</c:v>
                </c:pt>
                <c:pt idx="37">
                  <c:v>153</c:v>
                </c:pt>
                <c:pt idx="38">
                  <c:v>154</c:v>
                </c:pt>
                <c:pt idx="39">
                  <c:v>155</c:v>
                </c:pt>
                <c:pt idx="40">
                  <c:v>156</c:v>
                </c:pt>
                <c:pt idx="41">
                  <c:v>157</c:v>
                </c:pt>
                <c:pt idx="42">
                  <c:v>158</c:v>
                </c:pt>
                <c:pt idx="43">
                  <c:v>159</c:v>
                </c:pt>
                <c:pt idx="44">
                  <c:v>160</c:v>
                </c:pt>
                <c:pt idx="45">
                  <c:v>161</c:v>
                </c:pt>
                <c:pt idx="46">
                  <c:v>162</c:v>
                </c:pt>
                <c:pt idx="47">
                  <c:v>163</c:v>
                </c:pt>
                <c:pt idx="48">
                  <c:v>164</c:v>
                </c:pt>
                <c:pt idx="49">
                  <c:v>165</c:v>
                </c:pt>
                <c:pt idx="50">
                  <c:v>166</c:v>
                </c:pt>
                <c:pt idx="51">
                  <c:v>167</c:v>
                </c:pt>
                <c:pt idx="52">
                  <c:v>168</c:v>
                </c:pt>
                <c:pt idx="53">
                  <c:v>169</c:v>
                </c:pt>
                <c:pt idx="54">
                  <c:v>170</c:v>
                </c:pt>
                <c:pt idx="55">
                  <c:v>171</c:v>
                </c:pt>
                <c:pt idx="56">
                  <c:v>172</c:v>
                </c:pt>
                <c:pt idx="57">
                  <c:v>173</c:v>
                </c:pt>
                <c:pt idx="58">
                  <c:v>174</c:v>
                </c:pt>
                <c:pt idx="59">
                  <c:v>175</c:v>
                </c:pt>
                <c:pt idx="60">
                  <c:v>176</c:v>
                </c:pt>
                <c:pt idx="61">
                  <c:v>177</c:v>
                </c:pt>
                <c:pt idx="62">
                  <c:v>178</c:v>
                </c:pt>
              </c:numCache>
            </c:numRef>
          </c:xVal>
          <c:yVal>
            <c:numRef>
              <c:f>[1]Sheet1!$J$118:$J$180</c:f>
              <c:numCache>
                <c:formatCode>General</c:formatCode>
                <c:ptCount val="63"/>
                <c:pt idx="0">
                  <c:v>1</c:v>
                </c:pt>
                <c:pt idx="1">
                  <c:v>0</c:v>
                </c:pt>
                <c:pt idx="2">
                  <c:v>3</c:v>
                </c:pt>
                <c:pt idx="3">
                  <c:v>2</c:v>
                </c:pt>
                <c:pt idx="4">
                  <c:v>9</c:v>
                </c:pt>
                <c:pt idx="5">
                  <c:v>15</c:v>
                </c:pt>
                <c:pt idx="6">
                  <c:v>40</c:v>
                </c:pt>
                <c:pt idx="7">
                  <c:v>37</c:v>
                </c:pt>
                <c:pt idx="8">
                  <c:v>38</c:v>
                </c:pt>
                <c:pt idx="9">
                  <c:v>47</c:v>
                </c:pt>
                <c:pt idx="10">
                  <c:v>71</c:v>
                </c:pt>
                <c:pt idx="11">
                  <c:v>68</c:v>
                </c:pt>
                <c:pt idx="12">
                  <c:v>80</c:v>
                </c:pt>
                <c:pt idx="13">
                  <c:v>83</c:v>
                </c:pt>
                <c:pt idx="14">
                  <c:v>73</c:v>
                </c:pt>
                <c:pt idx="15">
                  <c:v>47</c:v>
                </c:pt>
                <c:pt idx="16">
                  <c:v>69</c:v>
                </c:pt>
                <c:pt idx="17">
                  <c:v>74</c:v>
                </c:pt>
                <c:pt idx="18">
                  <c:v>88</c:v>
                </c:pt>
                <c:pt idx="19">
                  <c:v>79</c:v>
                </c:pt>
                <c:pt idx="20">
                  <c:v>70</c:v>
                </c:pt>
                <c:pt idx="21">
                  <c:v>93</c:v>
                </c:pt>
                <c:pt idx="22">
                  <c:v>85</c:v>
                </c:pt>
                <c:pt idx="23">
                  <c:v>93</c:v>
                </c:pt>
                <c:pt idx="24">
                  <c:v>135</c:v>
                </c:pt>
                <c:pt idx="25">
                  <c:v>195</c:v>
                </c:pt>
                <c:pt idx="26">
                  <c:v>156</c:v>
                </c:pt>
                <c:pt idx="27">
                  <c:v>145</c:v>
                </c:pt>
                <c:pt idx="28">
                  <c:v>135</c:v>
                </c:pt>
                <c:pt idx="29">
                  <c:v>127</c:v>
                </c:pt>
                <c:pt idx="30">
                  <c:v>182</c:v>
                </c:pt>
                <c:pt idx="31">
                  <c:v>215</c:v>
                </c:pt>
                <c:pt idx="32">
                  <c:v>185</c:v>
                </c:pt>
                <c:pt idx="33">
                  <c:v>213</c:v>
                </c:pt>
                <c:pt idx="34">
                  <c:v>177</c:v>
                </c:pt>
                <c:pt idx="35">
                  <c:v>166</c:v>
                </c:pt>
                <c:pt idx="36">
                  <c:v>142</c:v>
                </c:pt>
                <c:pt idx="37">
                  <c:v>181</c:v>
                </c:pt>
                <c:pt idx="38">
                  <c:v>238</c:v>
                </c:pt>
                <c:pt idx="39">
                  <c:v>248</c:v>
                </c:pt>
                <c:pt idx="40">
                  <c:v>265</c:v>
                </c:pt>
                <c:pt idx="41">
                  <c:v>190</c:v>
                </c:pt>
                <c:pt idx="42">
                  <c:v>168</c:v>
                </c:pt>
                <c:pt idx="43">
                  <c:v>94</c:v>
                </c:pt>
                <c:pt idx="44">
                  <c:v>100</c:v>
                </c:pt>
                <c:pt idx="45">
                  <c:v>98</c:v>
                </c:pt>
                <c:pt idx="46">
                  <c:v>72</c:v>
                </c:pt>
                <c:pt idx="47">
                  <c:v>68</c:v>
                </c:pt>
                <c:pt idx="48">
                  <c:v>48</c:v>
                </c:pt>
                <c:pt idx="49">
                  <c:v>56</c:v>
                </c:pt>
                <c:pt idx="50">
                  <c:v>23</c:v>
                </c:pt>
                <c:pt idx="51">
                  <c:v>27</c:v>
                </c:pt>
                <c:pt idx="52">
                  <c:v>16</c:v>
                </c:pt>
                <c:pt idx="53">
                  <c:v>8</c:v>
                </c:pt>
                <c:pt idx="54">
                  <c:v>20</c:v>
                </c:pt>
                <c:pt idx="55">
                  <c:v>17</c:v>
                </c:pt>
                <c:pt idx="56">
                  <c:v>17</c:v>
                </c:pt>
                <c:pt idx="57">
                  <c:v>6</c:v>
                </c:pt>
                <c:pt idx="58">
                  <c:v>3</c:v>
                </c:pt>
                <c:pt idx="59">
                  <c:v>6</c:v>
                </c:pt>
                <c:pt idx="60">
                  <c:v>2</c:v>
                </c:pt>
                <c:pt idx="61">
                  <c:v>2</c:v>
                </c:pt>
                <c:pt idx="62">
                  <c:v>1</c:v>
                </c:pt>
              </c:numCache>
            </c:numRef>
          </c:yVal>
          <c:smooth val="0"/>
        </c:ser>
        <c:dLbls>
          <c:showLegendKey val="0"/>
          <c:showVal val="0"/>
          <c:showCatName val="0"/>
          <c:showSerName val="0"/>
          <c:showPercent val="0"/>
          <c:showBubbleSize val="0"/>
        </c:dLbls>
        <c:axId val="285332696"/>
        <c:axId val="285333088"/>
      </c:scatterChart>
      <c:valAx>
        <c:axId val="285332696"/>
        <c:scaling>
          <c:orientation val="minMax"/>
          <c:max val="25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333088"/>
        <c:crosses val="autoZero"/>
        <c:crossBetween val="midCat"/>
      </c:valAx>
      <c:valAx>
        <c:axId val="285333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pixels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33269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20269600"/>
        <c:axId val="320269992"/>
      </c:scatterChart>
      <c:valAx>
        <c:axId val="32026960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20269992"/>
        <c:crosses val="autoZero"/>
        <c:crossBetween val="midCat"/>
      </c:valAx>
      <c:valAx>
        <c:axId val="32026999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026960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20270776"/>
        <c:axId val="320271168"/>
      </c:scatterChart>
      <c:valAx>
        <c:axId val="32027077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20271168"/>
        <c:crosses val="autoZero"/>
        <c:crossBetween val="midCat"/>
      </c:valAx>
      <c:valAx>
        <c:axId val="32027116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027077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7.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8.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2069624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3779473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3495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t>Flat-field images is a technice to reduce vignetting</a:t>
            </a:r>
          </a:p>
          <a:p>
            <a:pPr marL="0" indent="0">
              <a:buNone/>
            </a:pPr>
            <a:r>
              <a:rPr lang="nb-NO" sz="2000" dirty="0" smtClean="0"/>
              <a:t>Also removes any dust rings</a:t>
            </a:r>
          </a:p>
          <a:p>
            <a:pPr marL="0" indent="0">
              <a:buNone/>
            </a:pPr>
            <a:endParaRPr lang="nb-NO" sz="2000" dirty="0" smtClean="0"/>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52" y="3968787"/>
            <a:ext cx="4572000" cy="2695575"/>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effects </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nb-NO" dirty="0" smtClean="0"/>
              <a:t>Need to account for both athmospheric absortion and light pollution</a:t>
            </a:r>
            <a:endParaRPr lang="en-GB" dirty="0"/>
          </a:p>
          <a:p>
            <a:r>
              <a:rPr lang="en-US" dirty="0"/>
              <a:t> </a:t>
            </a:r>
            <a:r>
              <a:rPr lang="en-US" dirty="0" smtClean="0"/>
              <a:t>You also have weather and clouds that can make an effect</a:t>
            </a:r>
          </a:p>
          <a:p>
            <a:r>
              <a:rPr lang="nb-NO" dirty="0" smtClean="0"/>
              <a:t>clouds was a problem we had taking our first set of pictures</a:t>
            </a:r>
            <a:endParaRPr lang="en-GB" dirty="0"/>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893</Words>
  <Application>Microsoft Office PowerPoint</Application>
  <PresentationFormat>Widescreen</PresentationFormat>
  <Paragraphs>118</Paragraphs>
  <Slides>27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27</vt:i4>
      </vt:variant>
    </vt:vector>
  </HeadingPairs>
  <TitlesOfParts>
    <vt:vector size="3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PowerPoint Presentation</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Other effects </vt:lpstr>
      <vt:lpstr>Clouds/Atmospheric Effects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Even Almås</cp:lastModifiedBy>
  <cp:revision>149</cp:revision>
  <dcterms:created xsi:type="dcterms:W3CDTF">2016-02-19T14:38:03Z</dcterms:created>
  <dcterms:modified xsi:type="dcterms:W3CDTF">2016-02-25T14:30:19Z</dcterms:modified>
</cp:coreProperties>
</file>